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 yan" initials="xy" lastIdx="1" clrIdx="0">
    <p:extLst>
      <p:ext uri="{19B8F6BF-5375-455C-9EA6-DF929625EA0E}">
        <p15:presenceInfo xmlns:p15="http://schemas.microsoft.com/office/powerpoint/2012/main" userId="c81ddd6dfa4469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E1"/>
    <a:srgbClr val="EAF4E4"/>
    <a:srgbClr val="EBFFDD"/>
    <a:srgbClr val="FFBA5D"/>
    <a:srgbClr val="FEA835"/>
    <a:srgbClr val="FFFF99"/>
    <a:srgbClr val="FFFDDD"/>
    <a:srgbClr val="FCEBE0"/>
    <a:srgbClr val="E5F1EA"/>
    <a:srgbClr val="FE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8508" autoAdjust="0"/>
  </p:normalViewPr>
  <p:slideViewPr>
    <p:cSldViewPr snapToGrid="0">
      <p:cViewPr>
        <p:scale>
          <a:sx n="22" d="100"/>
          <a:sy n="22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3C876-CDC8-487D-BE22-D4BBF2E042AD}" type="doc">
      <dgm:prSet loTypeId="urn:microsoft.com/office/officeart/2005/8/layout/vList4" loCatId="pictur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MY"/>
        </a:p>
      </dgm:t>
    </dgm:pt>
    <dgm:pt modelId="{F61B6CE8-0453-464B-8C36-36034785C5D4}">
      <dgm:prSet phldrT="[Text]" custT="1"/>
      <dgm:spPr/>
      <dgm:t>
        <a:bodyPr/>
        <a:lstStyle/>
        <a:p>
          <a:pPr algn="l">
            <a:lnSpc>
              <a:spcPct val="90000"/>
            </a:lnSpc>
            <a:buNone/>
          </a:pPr>
          <a:r>
            <a:rPr lang="en-MY" sz="2300" b="1" dirty="0">
              <a:solidFill>
                <a:schemeClr val="tx1"/>
              </a:solidFill>
              <a:effectLst/>
              <a:highlight>
                <a:srgbClr val="FFCC66"/>
              </a:highlight>
              <a:latin typeface="+mn-lt"/>
              <a:cs typeface="Times New Roman" panose="02020603050405020304" pitchFamily="18" charset="0"/>
            </a:rPr>
            <a:t>SDG3</a:t>
          </a:r>
          <a:r>
            <a:rPr lang="en-MY" sz="23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: Good Health and Well-being</a:t>
          </a:r>
        </a:p>
        <a:p>
          <a:pPr algn="l">
            <a:lnSpc>
              <a:spcPct val="90000"/>
            </a:lnSpc>
            <a:buNone/>
          </a:pPr>
          <a:endParaRPr lang="en-MY" sz="2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buNone/>
          </a:pPr>
          <a:endParaRPr lang="en-MY" sz="2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F4023-BD86-43EE-BCB0-A9EAA5D5E06D}" type="parTrans" cxnId="{23E3E0F3-0FCD-4945-A803-DC4546882B27}">
      <dgm:prSet/>
      <dgm:spPr/>
      <dgm:t>
        <a:bodyPr/>
        <a:lstStyle/>
        <a:p>
          <a:endParaRPr lang="en-MY"/>
        </a:p>
      </dgm:t>
    </dgm:pt>
    <dgm:pt modelId="{75CE5F38-BF6F-46AB-9010-07E6BADCCD5B}" type="sibTrans" cxnId="{23E3E0F3-0FCD-4945-A803-DC4546882B27}">
      <dgm:prSet/>
      <dgm:spPr/>
      <dgm:t>
        <a:bodyPr/>
        <a:lstStyle/>
        <a:p>
          <a:endParaRPr lang="en-MY"/>
        </a:p>
      </dgm:t>
    </dgm:pt>
    <dgm:pt modelId="{9AC70F6C-8AD8-4903-BD8A-E31485DC217F}">
      <dgm:prSet phldrT="[Text]" custT="1"/>
      <dgm:spPr/>
      <dgm:t>
        <a:bodyPr/>
        <a:lstStyle/>
        <a:p>
          <a:pPr>
            <a:buNone/>
          </a:pPr>
          <a:r>
            <a:rPr lang="en-MY" sz="2300" b="1" dirty="0">
              <a:solidFill>
                <a:schemeClr val="tx1"/>
              </a:solidFill>
              <a:effectLst/>
              <a:highlight>
                <a:srgbClr val="FFCC66"/>
              </a:highlight>
              <a:latin typeface="+mn-lt"/>
              <a:cs typeface="Times New Roman" panose="02020603050405020304" pitchFamily="18" charset="0"/>
            </a:rPr>
            <a:t>SDG15</a:t>
          </a:r>
          <a:r>
            <a:rPr lang="en-MY" sz="23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: Life on Land</a:t>
          </a:r>
        </a:p>
        <a:p>
          <a:pPr>
            <a:buNone/>
          </a:pPr>
          <a:endParaRPr lang="en-MY" sz="2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None/>
          </a:pPr>
          <a:endParaRPr lang="en-MY" sz="2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64278-E2CE-4F6A-8E44-CA4D823E2BBE}" type="parTrans" cxnId="{28FE7A6D-52C0-44A1-8298-4ECC2D18D1A3}">
      <dgm:prSet/>
      <dgm:spPr/>
      <dgm:t>
        <a:bodyPr/>
        <a:lstStyle/>
        <a:p>
          <a:endParaRPr lang="en-MY"/>
        </a:p>
      </dgm:t>
    </dgm:pt>
    <dgm:pt modelId="{B7100E25-879B-42D4-9889-BCBD925BD24F}" type="sibTrans" cxnId="{28FE7A6D-52C0-44A1-8298-4ECC2D18D1A3}">
      <dgm:prSet/>
      <dgm:spPr/>
      <dgm:t>
        <a:bodyPr/>
        <a:lstStyle/>
        <a:p>
          <a:endParaRPr lang="en-MY"/>
        </a:p>
      </dgm:t>
    </dgm:pt>
    <dgm:pt modelId="{6AC9C957-8AF4-4A35-954E-E1F9C09D5F63}">
      <dgm:prSet phldrT="[Text]" custT="1"/>
      <dgm:spPr/>
      <dgm:t>
        <a:bodyPr/>
        <a:lstStyle/>
        <a:p>
          <a:pPr>
            <a:buNone/>
          </a:pPr>
          <a:r>
            <a:rPr lang="en-US" sz="2300" b="1" i="0" dirty="0">
              <a:solidFill>
                <a:schemeClr val="tx1"/>
              </a:solidFill>
              <a:effectLst/>
              <a:highlight>
                <a:srgbClr val="FFCC66"/>
              </a:highlight>
            </a:rPr>
            <a:t>SDG17</a:t>
          </a:r>
          <a:r>
            <a:rPr lang="en-US" sz="2300" b="1" i="0" dirty="0">
              <a:solidFill>
                <a:schemeClr val="tx1"/>
              </a:solidFill>
              <a:effectLst/>
            </a:rPr>
            <a:t>: Partnerships for the Goals</a:t>
          </a:r>
        </a:p>
        <a:p>
          <a:pPr>
            <a:buNone/>
          </a:pPr>
          <a:endParaRPr lang="en-US" sz="23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buNone/>
          </a:pPr>
          <a:endParaRPr lang="en-MY" sz="31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6B302-273C-43A5-A76D-C2906156355A}" type="parTrans" cxnId="{0D889285-5A25-4773-817B-83A994E71419}">
      <dgm:prSet/>
      <dgm:spPr/>
      <dgm:t>
        <a:bodyPr/>
        <a:lstStyle/>
        <a:p>
          <a:endParaRPr lang="en-MY"/>
        </a:p>
      </dgm:t>
    </dgm:pt>
    <dgm:pt modelId="{D6735BC4-CFF2-478C-ACA5-4588F9147257}" type="sibTrans" cxnId="{0D889285-5A25-4773-817B-83A994E71419}">
      <dgm:prSet/>
      <dgm:spPr/>
      <dgm:t>
        <a:bodyPr/>
        <a:lstStyle/>
        <a:p>
          <a:endParaRPr lang="en-MY"/>
        </a:p>
      </dgm:t>
    </dgm:pt>
    <dgm:pt modelId="{3E8E411F-3E9F-419A-8FC6-82342583E431}" type="pres">
      <dgm:prSet presAssocID="{83B3C876-CDC8-487D-BE22-D4BBF2E042AD}" presName="linear" presStyleCnt="0">
        <dgm:presLayoutVars>
          <dgm:dir/>
          <dgm:resizeHandles val="exact"/>
        </dgm:presLayoutVars>
      </dgm:prSet>
      <dgm:spPr/>
    </dgm:pt>
    <dgm:pt modelId="{2C35BE74-20D8-44FE-8085-265F5DEFE03F}" type="pres">
      <dgm:prSet presAssocID="{F61B6CE8-0453-464B-8C36-36034785C5D4}" presName="comp" presStyleCnt="0"/>
      <dgm:spPr/>
    </dgm:pt>
    <dgm:pt modelId="{6AECAE16-C9DE-4016-9A60-275E8E2AE61B}" type="pres">
      <dgm:prSet presAssocID="{F61B6CE8-0453-464B-8C36-36034785C5D4}" presName="box" presStyleLbl="node1" presStyleIdx="0" presStyleCnt="3" custLinFactNeighborX="19399" custLinFactNeighborY="-14155"/>
      <dgm:spPr/>
    </dgm:pt>
    <dgm:pt modelId="{5D1356F8-48E1-44DD-962F-F0A34F51EBF1}" type="pres">
      <dgm:prSet presAssocID="{F61B6CE8-0453-464B-8C36-36034785C5D4}" presName="img" presStyleLbl="fgImgPlace1" presStyleIdx="0" presStyleCnt="3" custLinFactNeighborX="-280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18EB12EA-4B50-4971-B282-F73854A64754}" type="pres">
      <dgm:prSet presAssocID="{F61B6CE8-0453-464B-8C36-36034785C5D4}" presName="text" presStyleLbl="node1" presStyleIdx="0" presStyleCnt="3">
        <dgm:presLayoutVars>
          <dgm:bulletEnabled val="1"/>
        </dgm:presLayoutVars>
      </dgm:prSet>
      <dgm:spPr/>
    </dgm:pt>
    <dgm:pt modelId="{686AA24D-2A97-4784-A9D8-2BF311D7FF60}" type="pres">
      <dgm:prSet presAssocID="{75CE5F38-BF6F-46AB-9010-07E6BADCCD5B}" presName="spacer" presStyleCnt="0"/>
      <dgm:spPr/>
    </dgm:pt>
    <dgm:pt modelId="{65917424-0C7E-4D2E-AAB5-43149878860F}" type="pres">
      <dgm:prSet presAssocID="{9AC70F6C-8AD8-4903-BD8A-E31485DC217F}" presName="comp" presStyleCnt="0"/>
      <dgm:spPr/>
    </dgm:pt>
    <dgm:pt modelId="{34C5F6B6-850B-46DB-9C89-418403460769}" type="pres">
      <dgm:prSet presAssocID="{9AC70F6C-8AD8-4903-BD8A-E31485DC217F}" presName="box" presStyleLbl="node1" presStyleIdx="1" presStyleCnt="3" custLinFactNeighborX="-2661"/>
      <dgm:spPr/>
    </dgm:pt>
    <dgm:pt modelId="{8B6BB4B1-1D0C-4A8D-933E-35372A63A1CE}" type="pres">
      <dgm:prSet presAssocID="{9AC70F6C-8AD8-4903-BD8A-E31485DC217F}" presName="img" presStyleLbl="fgImgPlace1" presStyleIdx="1" presStyleCnt="3" custLinFactNeighborX="-2800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713" t="-670" r="-72453" b="670"/>
          </a:stretch>
        </a:blipFill>
      </dgm:spPr>
    </dgm:pt>
    <dgm:pt modelId="{D1B4F637-8BE9-457C-8EE1-F8A4C2364813}" type="pres">
      <dgm:prSet presAssocID="{9AC70F6C-8AD8-4903-BD8A-E31485DC217F}" presName="text" presStyleLbl="node1" presStyleIdx="1" presStyleCnt="3">
        <dgm:presLayoutVars>
          <dgm:bulletEnabled val="1"/>
        </dgm:presLayoutVars>
      </dgm:prSet>
      <dgm:spPr/>
    </dgm:pt>
    <dgm:pt modelId="{64C2527C-C52F-4303-AD4D-77CDF5285F0B}" type="pres">
      <dgm:prSet presAssocID="{B7100E25-879B-42D4-9889-BCBD925BD24F}" presName="spacer" presStyleCnt="0"/>
      <dgm:spPr/>
    </dgm:pt>
    <dgm:pt modelId="{14A64E15-CC0E-47E1-8EB0-4094066641DC}" type="pres">
      <dgm:prSet presAssocID="{6AC9C957-8AF4-4A35-954E-E1F9C09D5F63}" presName="comp" presStyleCnt="0"/>
      <dgm:spPr/>
    </dgm:pt>
    <dgm:pt modelId="{99F2F431-5E24-46A5-BCB2-CC10B57C0452}" type="pres">
      <dgm:prSet presAssocID="{6AC9C957-8AF4-4A35-954E-E1F9C09D5F63}" presName="box" presStyleLbl="node1" presStyleIdx="2" presStyleCnt="3" custLinFactNeighborX="-2661"/>
      <dgm:spPr/>
    </dgm:pt>
    <dgm:pt modelId="{3E628F54-36A1-4657-AA69-6911BA852173}" type="pres">
      <dgm:prSet presAssocID="{6AC9C957-8AF4-4A35-954E-E1F9C09D5F63}" presName="img" presStyleLbl="fgImgPlace1" presStyleIdx="2" presStyleCnt="3" custLinFactNeighborX="-280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DBD6693-F81E-4904-B1AA-2FFB2DB84649}" type="pres">
      <dgm:prSet presAssocID="{6AC9C957-8AF4-4A35-954E-E1F9C09D5F63}" presName="text" presStyleLbl="node1" presStyleIdx="2" presStyleCnt="3">
        <dgm:presLayoutVars>
          <dgm:bulletEnabled val="1"/>
        </dgm:presLayoutVars>
      </dgm:prSet>
      <dgm:spPr/>
    </dgm:pt>
  </dgm:ptLst>
  <dgm:cxnLst>
    <dgm:cxn modelId="{F1982D67-D3B5-4EDD-A480-2A89D9433D86}" type="presOf" srcId="{F61B6CE8-0453-464B-8C36-36034785C5D4}" destId="{18EB12EA-4B50-4971-B282-F73854A64754}" srcOrd="1" destOrd="0" presId="urn:microsoft.com/office/officeart/2005/8/layout/vList4"/>
    <dgm:cxn modelId="{28FE7A6D-52C0-44A1-8298-4ECC2D18D1A3}" srcId="{83B3C876-CDC8-487D-BE22-D4BBF2E042AD}" destId="{9AC70F6C-8AD8-4903-BD8A-E31485DC217F}" srcOrd="1" destOrd="0" parTransId="{6FB64278-E2CE-4F6A-8E44-CA4D823E2BBE}" sibTransId="{B7100E25-879B-42D4-9889-BCBD925BD24F}"/>
    <dgm:cxn modelId="{CE9B9076-C1FA-4503-9EA1-7B3ED6F06063}" type="presOf" srcId="{83B3C876-CDC8-487D-BE22-D4BBF2E042AD}" destId="{3E8E411F-3E9F-419A-8FC6-82342583E431}" srcOrd="0" destOrd="0" presId="urn:microsoft.com/office/officeart/2005/8/layout/vList4"/>
    <dgm:cxn modelId="{24447D58-B9D5-4085-A04C-5E61004212E5}" type="presOf" srcId="{6AC9C957-8AF4-4A35-954E-E1F9C09D5F63}" destId="{99F2F431-5E24-46A5-BCB2-CC10B57C0452}" srcOrd="0" destOrd="0" presId="urn:microsoft.com/office/officeart/2005/8/layout/vList4"/>
    <dgm:cxn modelId="{0D889285-5A25-4773-817B-83A994E71419}" srcId="{83B3C876-CDC8-487D-BE22-D4BBF2E042AD}" destId="{6AC9C957-8AF4-4A35-954E-E1F9C09D5F63}" srcOrd="2" destOrd="0" parTransId="{7296B302-273C-43A5-A76D-C2906156355A}" sibTransId="{D6735BC4-CFF2-478C-ACA5-4588F9147257}"/>
    <dgm:cxn modelId="{E76D0BEC-C192-4256-BF90-2DB22265C2CF}" type="presOf" srcId="{6AC9C957-8AF4-4A35-954E-E1F9C09D5F63}" destId="{DDBD6693-F81E-4904-B1AA-2FFB2DB84649}" srcOrd="1" destOrd="0" presId="urn:microsoft.com/office/officeart/2005/8/layout/vList4"/>
    <dgm:cxn modelId="{E50626EC-2A1A-4D22-93F5-92D68A4E134B}" type="presOf" srcId="{9AC70F6C-8AD8-4903-BD8A-E31485DC217F}" destId="{D1B4F637-8BE9-457C-8EE1-F8A4C2364813}" srcOrd="1" destOrd="0" presId="urn:microsoft.com/office/officeart/2005/8/layout/vList4"/>
    <dgm:cxn modelId="{3817E6F2-B65D-4A0A-9DCC-982D5EEED3F6}" type="presOf" srcId="{F61B6CE8-0453-464B-8C36-36034785C5D4}" destId="{6AECAE16-C9DE-4016-9A60-275E8E2AE61B}" srcOrd="0" destOrd="0" presId="urn:microsoft.com/office/officeart/2005/8/layout/vList4"/>
    <dgm:cxn modelId="{23E3E0F3-0FCD-4945-A803-DC4546882B27}" srcId="{83B3C876-CDC8-487D-BE22-D4BBF2E042AD}" destId="{F61B6CE8-0453-464B-8C36-36034785C5D4}" srcOrd="0" destOrd="0" parTransId="{55DF4023-BD86-43EE-BCB0-A9EAA5D5E06D}" sibTransId="{75CE5F38-BF6F-46AB-9010-07E6BADCCD5B}"/>
    <dgm:cxn modelId="{A23B92F9-53B5-48A3-BE80-8C8EC2702187}" type="presOf" srcId="{9AC70F6C-8AD8-4903-BD8A-E31485DC217F}" destId="{34C5F6B6-850B-46DB-9C89-418403460769}" srcOrd="0" destOrd="0" presId="urn:microsoft.com/office/officeart/2005/8/layout/vList4"/>
    <dgm:cxn modelId="{4E7D49A0-6E08-452F-A4D9-DDDAE1AB9EBF}" type="presParOf" srcId="{3E8E411F-3E9F-419A-8FC6-82342583E431}" destId="{2C35BE74-20D8-44FE-8085-265F5DEFE03F}" srcOrd="0" destOrd="0" presId="urn:microsoft.com/office/officeart/2005/8/layout/vList4"/>
    <dgm:cxn modelId="{AA74478E-9D18-446F-80AD-854884435061}" type="presParOf" srcId="{2C35BE74-20D8-44FE-8085-265F5DEFE03F}" destId="{6AECAE16-C9DE-4016-9A60-275E8E2AE61B}" srcOrd="0" destOrd="0" presId="urn:microsoft.com/office/officeart/2005/8/layout/vList4"/>
    <dgm:cxn modelId="{7FD6F9FC-EF71-4980-935F-BCE4C6FFF06A}" type="presParOf" srcId="{2C35BE74-20D8-44FE-8085-265F5DEFE03F}" destId="{5D1356F8-48E1-44DD-962F-F0A34F51EBF1}" srcOrd="1" destOrd="0" presId="urn:microsoft.com/office/officeart/2005/8/layout/vList4"/>
    <dgm:cxn modelId="{330DC9AD-521F-4F72-A514-3EE44E36641E}" type="presParOf" srcId="{2C35BE74-20D8-44FE-8085-265F5DEFE03F}" destId="{18EB12EA-4B50-4971-B282-F73854A64754}" srcOrd="2" destOrd="0" presId="urn:microsoft.com/office/officeart/2005/8/layout/vList4"/>
    <dgm:cxn modelId="{89323FDF-E199-4975-B07D-39C95C2E64DA}" type="presParOf" srcId="{3E8E411F-3E9F-419A-8FC6-82342583E431}" destId="{686AA24D-2A97-4784-A9D8-2BF311D7FF60}" srcOrd="1" destOrd="0" presId="urn:microsoft.com/office/officeart/2005/8/layout/vList4"/>
    <dgm:cxn modelId="{C4B6DBCA-9915-48F7-8631-D6DD888084C8}" type="presParOf" srcId="{3E8E411F-3E9F-419A-8FC6-82342583E431}" destId="{65917424-0C7E-4D2E-AAB5-43149878860F}" srcOrd="2" destOrd="0" presId="urn:microsoft.com/office/officeart/2005/8/layout/vList4"/>
    <dgm:cxn modelId="{8CACAF33-2DAE-49B7-8FB7-3B64FF1522B9}" type="presParOf" srcId="{65917424-0C7E-4D2E-AAB5-43149878860F}" destId="{34C5F6B6-850B-46DB-9C89-418403460769}" srcOrd="0" destOrd="0" presId="urn:microsoft.com/office/officeart/2005/8/layout/vList4"/>
    <dgm:cxn modelId="{543CA413-12F2-4E2D-A607-2919407F5811}" type="presParOf" srcId="{65917424-0C7E-4D2E-AAB5-43149878860F}" destId="{8B6BB4B1-1D0C-4A8D-933E-35372A63A1CE}" srcOrd="1" destOrd="0" presId="urn:microsoft.com/office/officeart/2005/8/layout/vList4"/>
    <dgm:cxn modelId="{9D96FDB9-05E0-467B-84EC-04C20E543AA4}" type="presParOf" srcId="{65917424-0C7E-4D2E-AAB5-43149878860F}" destId="{D1B4F637-8BE9-457C-8EE1-F8A4C2364813}" srcOrd="2" destOrd="0" presId="urn:microsoft.com/office/officeart/2005/8/layout/vList4"/>
    <dgm:cxn modelId="{775A710A-8436-4BC0-A476-9D7EFE18C632}" type="presParOf" srcId="{3E8E411F-3E9F-419A-8FC6-82342583E431}" destId="{64C2527C-C52F-4303-AD4D-77CDF5285F0B}" srcOrd="3" destOrd="0" presId="urn:microsoft.com/office/officeart/2005/8/layout/vList4"/>
    <dgm:cxn modelId="{043D1E92-4A2C-4877-BB73-125F828FBE1B}" type="presParOf" srcId="{3E8E411F-3E9F-419A-8FC6-82342583E431}" destId="{14A64E15-CC0E-47E1-8EB0-4094066641DC}" srcOrd="4" destOrd="0" presId="urn:microsoft.com/office/officeart/2005/8/layout/vList4"/>
    <dgm:cxn modelId="{F52734F5-4051-42A0-95C7-2E67F5488FDA}" type="presParOf" srcId="{14A64E15-CC0E-47E1-8EB0-4094066641DC}" destId="{99F2F431-5E24-46A5-BCB2-CC10B57C0452}" srcOrd="0" destOrd="0" presId="urn:microsoft.com/office/officeart/2005/8/layout/vList4"/>
    <dgm:cxn modelId="{56302EBB-540B-422A-9B54-1423FE0FCDB1}" type="presParOf" srcId="{14A64E15-CC0E-47E1-8EB0-4094066641DC}" destId="{3E628F54-36A1-4657-AA69-6911BA852173}" srcOrd="1" destOrd="0" presId="urn:microsoft.com/office/officeart/2005/8/layout/vList4"/>
    <dgm:cxn modelId="{D9875A61-8BD0-40DA-82B5-3CA55E72A751}" type="presParOf" srcId="{14A64E15-CC0E-47E1-8EB0-4094066641DC}" destId="{DDBD6693-F81E-4904-B1AA-2FFB2DB846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AE16-C9DE-4016-9A60-275E8E2AE61B}">
      <dsp:nvSpPr>
        <dsp:cNvPr id="0" name=""/>
        <dsp:cNvSpPr/>
      </dsp:nvSpPr>
      <dsp:spPr>
        <a:xfrm>
          <a:off x="0" y="0"/>
          <a:ext cx="6138181" cy="1712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b="1" kern="1200" dirty="0">
              <a:solidFill>
                <a:schemeClr val="tx1"/>
              </a:solidFill>
              <a:effectLst/>
              <a:highlight>
                <a:srgbClr val="FFCC66"/>
              </a:highlight>
              <a:latin typeface="+mn-lt"/>
              <a:cs typeface="Times New Roman" panose="02020603050405020304" pitchFamily="18" charset="0"/>
            </a:rPr>
            <a:t>SDG3</a:t>
          </a:r>
          <a:r>
            <a:rPr lang="en-MY" sz="2300" b="1" kern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: Good Health and Well-being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8880" y="0"/>
        <a:ext cx="4739301" cy="1712444"/>
      </dsp:txXfrm>
    </dsp:sp>
    <dsp:sp modelId="{5D1356F8-48E1-44DD-962F-F0A34F51EBF1}">
      <dsp:nvSpPr>
        <dsp:cNvPr id="0" name=""/>
        <dsp:cNvSpPr/>
      </dsp:nvSpPr>
      <dsp:spPr>
        <a:xfrm>
          <a:off x="0" y="171244"/>
          <a:ext cx="1227636" cy="13699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5F6B6-850B-46DB-9C89-418403460769}">
      <dsp:nvSpPr>
        <dsp:cNvPr id="0" name=""/>
        <dsp:cNvSpPr/>
      </dsp:nvSpPr>
      <dsp:spPr>
        <a:xfrm>
          <a:off x="0" y="1883688"/>
          <a:ext cx="6138181" cy="1712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300" b="1" kern="1200" dirty="0">
              <a:solidFill>
                <a:schemeClr val="tx1"/>
              </a:solidFill>
              <a:effectLst/>
              <a:highlight>
                <a:srgbClr val="FFCC66"/>
              </a:highlight>
              <a:latin typeface="+mn-lt"/>
              <a:cs typeface="Times New Roman" panose="02020603050405020304" pitchFamily="18" charset="0"/>
            </a:rPr>
            <a:t>SDG15</a:t>
          </a:r>
          <a:r>
            <a:rPr lang="en-MY" sz="2300" b="1" kern="1200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: Life on Land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8880" y="1883688"/>
        <a:ext cx="4739301" cy="1712444"/>
      </dsp:txXfrm>
    </dsp:sp>
    <dsp:sp modelId="{8B6BB4B1-1D0C-4A8D-933E-35372A63A1CE}">
      <dsp:nvSpPr>
        <dsp:cNvPr id="0" name=""/>
        <dsp:cNvSpPr/>
      </dsp:nvSpPr>
      <dsp:spPr>
        <a:xfrm>
          <a:off x="0" y="2054933"/>
          <a:ext cx="1227636" cy="13699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713" t="-670" r="-72453" b="67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2F431-5E24-46A5-BCB2-CC10B57C0452}">
      <dsp:nvSpPr>
        <dsp:cNvPr id="0" name=""/>
        <dsp:cNvSpPr/>
      </dsp:nvSpPr>
      <dsp:spPr>
        <a:xfrm>
          <a:off x="0" y="3767377"/>
          <a:ext cx="6138181" cy="1712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  <a:effectLst/>
              <a:highlight>
                <a:srgbClr val="FFCC66"/>
              </a:highlight>
            </a:rPr>
            <a:t>SDG17</a:t>
          </a:r>
          <a:r>
            <a:rPr lang="en-US" sz="2300" b="1" i="0" kern="1200" dirty="0">
              <a:solidFill>
                <a:schemeClr val="tx1"/>
              </a:solidFill>
              <a:effectLst/>
            </a:rPr>
            <a:t>: Partnerships for the Goals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31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8880" y="3767377"/>
        <a:ext cx="4739301" cy="1712444"/>
      </dsp:txXfrm>
    </dsp:sp>
    <dsp:sp modelId="{3E628F54-36A1-4657-AA69-6911BA852173}">
      <dsp:nvSpPr>
        <dsp:cNvPr id="0" name=""/>
        <dsp:cNvSpPr/>
      </dsp:nvSpPr>
      <dsp:spPr>
        <a:xfrm>
          <a:off x="0" y="3938622"/>
          <a:ext cx="1227636" cy="13699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AEAF-B2C5-4DE2-AF64-652F1C9042CB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3BBFD-90D1-4B2E-BF44-DD23288BE74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622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4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2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60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22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CD1CE97-80C3-4780-A2FC-D558C3FFE65D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/>
          <a:lstStyle/>
          <a:p>
            <a:fld id="{21A13481-12BC-4CFB-A85A-5B462A2D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A168D8-30C7-410B-BB55-163399922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29347" r="6833" b="29938"/>
          <a:stretch/>
        </p:blipFill>
        <p:spPr>
          <a:xfrm>
            <a:off x="17183100" y="0"/>
            <a:ext cx="4200525" cy="20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microsoft.com/office/2007/relationships/hdphoto" Target="../media/hdphoto10.wdp"/><Relationship Id="rId21" Type="http://schemas.openxmlformats.org/officeDocument/2006/relationships/image" Target="../media/image12.png"/><Relationship Id="rId42" Type="http://schemas.microsoft.com/office/2007/relationships/hdphoto" Target="../media/hdphoto18.wdp"/><Relationship Id="rId47" Type="http://schemas.openxmlformats.org/officeDocument/2006/relationships/image" Target="../media/image25.png"/><Relationship Id="rId63" Type="http://schemas.openxmlformats.org/officeDocument/2006/relationships/image" Target="../media/image34.png"/><Relationship Id="rId68" Type="http://schemas.microsoft.com/office/2007/relationships/hdphoto" Target="../media/hdphoto30.wdp"/><Relationship Id="rId7" Type="http://schemas.openxmlformats.org/officeDocument/2006/relationships/diagramLayout" Target="../diagrams/layout1.xml"/><Relationship Id="rId71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microsoft.com/office/2007/relationships/hdphoto" Target="../media/hdphoto5.wdp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image" Target="../media/image20.png"/><Relationship Id="rId40" Type="http://schemas.microsoft.com/office/2007/relationships/hdphoto" Target="../media/hdphoto17.wdp"/><Relationship Id="rId45" Type="http://schemas.openxmlformats.org/officeDocument/2006/relationships/image" Target="../media/image24.png"/><Relationship Id="rId53" Type="http://schemas.microsoft.com/office/2007/relationships/hdphoto" Target="../media/hdphoto23.wdp"/><Relationship Id="rId58" Type="http://schemas.openxmlformats.org/officeDocument/2006/relationships/image" Target="../media/image31.png"/><Relationship Id="rId66" Type="http://schemas.microsoft.com/office/2007/relationships/hdphoto" Target="../media/hdphoto29.wdp"/><Relationship Id="rId5" Type="http://schemas.microsoft.com/office/2007/relationships/hdphoto" Target="../media/hdphoto2.wdp"/><Relationship Id="rId61" Type="http://schemas.openxmlformats.org/officeDocument/2006/relationships/image" Target="../media/image33.png"/><Relationship Id="rId19" Type="http://schemas.openxmlformats.org/officeDocument/2006/relationships/image" Target="../media/image11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5.png"/><Relationship Id="rId30" Type="http://schemas.microsoft.com/office/2007/relationships/hdphoto" Target="../media/hdphoto12.wdp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microsoft.com/office/2007/relationships/hdphoto" Target="../media/hdphoto21.wdp"/><Relationship Id="rId56" Type="http://schemas.openxmlformats.org/officeDocument/2006/relationships/image" Target="../media/image30.png"/><Relationship Id="rId64" Type="http://schemas.microsoft.com/office/2007/relationships/hdphoto" Target="../media/hdphoto28.wdp"/><Relationship Id="rId69" Type="http://schemas.openxmlformats.org/officeDocument/2006/relationships/image" Target="../media/image37.png"/><Relationship Id="rId8" Type="http://schemas.openxmlformats.org/officeDocument/2006/relationships/diagramQuickStyle" Target="../diagrams/quickStyle1.xml"/><Relationship Id="rId51" Type="http://schemas.openxmlformats.org/officeDocument/2006/relationships/image" Target="../media/image27.png"/><Relationship Id="rId72" Type="http://schemas.microsoft.com/office/2007/relationships/hdphoto" Target="../media/hdphoto32.wdp"/><Relationship Id="rId3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microsoft.com/office/2007/relationships/hdphoto" Target="../media/hdphoto16.wdp"/><Relationship Id="rId46" Type="http://schemas.microsoft.com/office/2007/relationships/hdphoto" Target="../media/hdphoto20.wdp"/><Relationship Id="rId59" Type="http://schemas.microsoft.com/office/2007/relationships/hdphoto" Target="../media/hdphoto26.wdp"/><Relationship Id="rId67" Type="http://schemas.openxmlformats.org/officeDocument/2006/relationships/image" Target="../media/image36.png"/><Relationship Id="rId20" Type="http://schemas.microsoft.com/office/2007/relationships/hdphoto" Target="../media/hdphoto7.wdp"/><Relationship Id="rId41" Type="http://schemas.openxmlformats.org/officeDocument/2006/relationships/image" Target="../media/image22.png"/><Relationship Id="rId54" Type="http://schemas.openxmlformats.org/officeDocument/2006/relationships/image" Target="../media/image29.png"/><Relationship Id="rId62" Type="http://schemas.microsoft.com/office/2007/relationships/hdphoto" Target="../media/hdphoto27.wdp"/><Relationship Id="rId70" Type="http://schemas.microsoft.com/office/2007/relationships/hdphoto" Target="../media/hdphoto31.wdp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49" Type="http://schemas.openxmlformats.org/officeDocument/2006/relationships/image" Target="../media/image26.png"/><Relationship Id="rId57" Type="http://schemas.microsoft.com/office/2007/relationships/hdphoto" Target="../media/hdphoto25.wdp"/><Relationship Id="rId10" Type="http://schemas.microsoft.com/office/2007/relationships/diagramDrawing" Target="../diagrams/drawing1.xml"/><Relationship Id="rId31" Type="http://schemas.openxmlformats.org/officeDocument/2006/relationships/image" Target="../media/image17.png"/><Relationship Id="rId44" Type="http://schemas.microsoft.com/office/2007/relationships/hdphoto" Target="../media/hdphoto19.wdp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9" Type="http://schemas.openxmlformats.org/officeDocument/2006/relationships/image" Target="../media/image21.png"/><Relationship Id="rId34" Type="http://schemas.microsoft.com/office/2007/relationships/hdphoto" Target="../media/hdphoto14.wdp"/><Relationship Id="rId50" Type="http://schemas.microsoft.com/office/2007/relationships/hdphoto" Target="../media/hdphoto22.wdp"/><Relationship Id="rId55" Type="http://schemas.microsoft.com/office/2007/relationships/hdphoto" Target="../media/hdphoto2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  <a:alpha val="99000"/>
              </a:schemeClr>
            </a:gs>
            <a:gs pos="74840">
              <a:schemeClr val="accent4">
                <a:lumMod val="60000"/>
                <a:lumOff val="40000"/>
              </a:schemeClr>
            </a:gs>
            <a:gs pos="53834">
              <a:schemeClr val="accent4">
                <a:lumMod val="40000"/>
                <a:lumOff val="60000"/>
              </a:schemeClr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2999BC53-D114-C63F-3786-20D144FD3D8A}"/>
              </a:ext>
            </a:extLst>
          </p:cNvPr>
          <p:cNvSpPr/>
          <p:nvPr/>
        </p:nvSpPr>
        <p:spPr>
          <a:xfrm flipH="1">
            <a:off x="-10273" y="14485038"/>
            <a:ext cx="21402965" cy="15935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B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01989D8-2B68-9523-CCB2-ADC55D6CDBA6}"/>
              </a:ext>
            </a:extLst>
          </p:cNvPr>
          <p:cNvSpPr/>
          <p:nvPr/>
        </p:nvSpPr>
        <p:spPr>
          <a:xfrm>
            <a:off x="8490070" y="16524552"/>
            <a:ext cx="4301284" cy="2382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C72A860-3613-EA1F-1B45-11767CA5740E}"/>
              </a:ext>
            </a:extLst>
          </p:cNvPr>
          <p:cNvSpPr/>
          <p:nvPr/>
        </p:nvSpPr>
        <p:spPr>
          <a:xfrm>
            <a:off x="8627355" y="16678006"/>
            <a:ext cx="4109975" cy="1291903"/>
          </a:xfrm>
          <a:prstGeom prst="rect">
            <a:avLst/>
          </a:prstGeom>
          <a:solidFill>
            <a:srgbClr val="E8F3E1"/>
          </a:solidFill>
          <a:ln w="57150">
            <a:solidFill>
              <a:schemeClr val="bg1"/>
            </a:solidFill>
            <a:prstDash val="dash"/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8A3A641-2E9A-43D5-57D8-FCB52D8BF8A3}"/>
              </a:ext>
            </a:extLst>
          </p:cNvPr>
          <p:cNvSpPr/>
          <p:nvPr/>
        </p:nvSpPr>
        <p:spPr>
          <a:xfrm>
            <a:off x="12958627" y="16524552"/>
            <a:ext cx="8028030" cy="4980066"/>
          </a:xfrm>
          <a:prstGeom prst="rect">
            <a:avLst/>
          </a:prstGeom>
          <a:solidFill>
            <a:srgbClr val="FFBA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C8C72B-3C55-4DE5-AC47-A079967C943D}"/>
              </a:ext>
            </a:extLst>
          </p:cNvPr>
          <p:cNvSpPr/>
          <p:nvPr/>
        </p:nvSpPr>
        <p:spPr>
          <a:xfrm>
            <a:off x="14648864" y="17167175"/>
            <a:ext cx="5295193" cy="3921946"/>
          </a:xfrm>
          <a:prstGeom prst="rect">
            <a:avLst/>
          </a:prstGeom>
          <a:solidFill>
            <a:srgbClr val="E8F3E1"/>
          </a:solidFill>
          <a:ln w="57150">
            <a:solidFill>
              <a:schemeClr val="bg1"/>
            </a:solidFill>
            <a:prstDash val="dash"/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B4A72A6-D745-433B-E45B-7B0283AF68B3}"/>
              </a:ext>
            </a:extLst>
          </p:cNvPr>
          <p:cNvSpPr/>
          <p:nvPr/>
        </p:nvSpPr>
        <p:spPr>
          <a:xfrm>
            <a:off x="271708" y="16543315"/>
            <a:ext cx="8038507" cy="4868652"/>
          </a:xfrm>
          <a:prstGeom prst="rect">
            <a:avLst/>
          </a:prstGeom>
          <a:solidFill>
            <a:srgbClr val="EAF4E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C429A19-7B79-9132-64EA-08596EC3B440}"/>
              </a:ext>
            </a:extLst>
          </p:cNvPr>
          <p:cNvSpPr/>
          <p:nvPr/>
        </p:nvSpPr>
        <p:spPr>
          <a:xfrm>
            <a:off x="895662" y="17089965"/>
            <a:ext cx="6237791" cy="3924664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9F81A09-7036-1BEA-306E-0720906A610D}"/>
              </a:ext>
            </a:extLst>
          </p:cNvPr>
          <p:cNvSpPr/>
          <p:nvPr/>
        </p:nvSpPr>
        <p:spPr>
          <a:xfrm>
            <a:off x="13320843" y="21837358"/>
            <a:ext cx="7740337" cy="3369521"/>
          </a:xfrm>
          <a:prstGeom prst="rect">
            <a:avLst/>
          </a:prstGeom>
          <a:solidFill>
            <a:srgbClr val="E8F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007EDC1-01EA-B1A7-5E37-A4F4AFA59DC9}"/>
              </a:ext>
            </a:extLst>
          </p:cNvPr>
          <p:cNvSpPr/>
          <p:nvPr/>
        </p:nvSpPr>
        <p:spPr>
          <a:xfrm rot="16200000" flipH="1">
            <a:off x="16933954" y="21037078"/>
            <a:ext cx="2108499" cy="5003645"/>
          </a:xfrm>
          <a:prstGeom prst="rect">
            <a:avLst/>
          </a:prstGeom>
          <a:solidFill>
            <a:srgbClr val="EBFFDD"/>
          </a:solidFill>
          <a:ln w="57150">
            <a:solidFill>
              <a:schemeClr val="bg1"/>
            </a:solidFill>
            <a:prstDash val="dash"/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0F0051B-B6B0-9FB5-FC64-5F7A6AB730EE}"/>
              </a:ext>
            </a:extLst>
          </p:cNvPr>
          <p:cNvSpPr/>
          <p:nvPr/>
        </p:nvSpPr>
        <p:spPr>
          <a:xfrm>
            <a:off x="273415" y="21935764"/>
            <a:ext cx="7740337" cy="3369521"/>
          </a:xfrm>
          <a:prstGeom prst="rect">
            <a:avLst/>
          </a:prstGeom>
          <a:solidFill>
            <a:srgbClr val="E8F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33370F4-6155-A026-F5BA-9AACEAF2D2CF}"/>
              </a:ext>
            </a:extLst>
          </p:cNvPr>
          <p:cNvSpPr/>
          <p:nvPr/>
        </p:nvSpPr>
        <p:spPr>
          <a:xfrm>
            <a:off x="336619" y="25494658"/>
            <a:ext cx="9970339" cy="2852552"/>
          </a:xfrm>
          <a:prstGeom prst="rect">
            <a:avLst/>
          </a:prstGeom>
          <a:solidFill>
            <a:srgbClr val="EAF4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EAF4E4"/>
              </a:highligh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8CCB403-E5FA-529C-47C8-275D2FC91DD0}"/>
              </a:ext>
            </a:extLst>
          </p:cNvPr>
          <p:cNvSpPr/>
          <p:nvPr/>
        </p:nvSpPr>
        <p:spPr>
          <a:xfrm>
            <a:off x="10799643" y="25521801"/>
            <a:ext cx="10253465" cy="2852552"/>
          </a:xfrm>
          <a:prstGeom prst="rect">
            <a:avLst/>
          </a:prstGeom>
          <a:solidFill>
            <a:srgbClr val="EAF4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84B44C-68FA-6255-5DC2-6EEB090E8092}"/>
              </a:ext>
            </a:extLst>
          </p:cNvPr>
          <p:cNvSpPr/>
          <p:nvPr/>
        </p:nvSpPr>
        <p:spPr>
          <a:xfrm>
            <a:off x="12326696" y="26155763"/>
            <a:ext cx="6859215" cy="1755401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"/>
          </a:ln>
          <a:effectLst>
            <a:outerShdw blurRad="50800" dist="508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0B7B16F-FEB2-F796-7E95-B2A636364CF7}"/>
              </a:ext>
            </a:extLst>
          </p:cNvPr>
          <p:cNvSpPr/>
          <p:nvPr/>
        </p:nvSpPr>
        <p:spPr>
          <a:xfrm>
            <a:off x="7919235" y="8576455"/>
            <a:ext cx="12306667" cy="4752016"/>
          </a:xfrm>
          <a:prstGeom prst="ellipse">
            <a:avLst/>
          </a:prstGeom>
          <a:solidFill>
            <a:srgbClr val="FFDE53"/>
          </a:solidFill>
          <a:ln>
            <a:solidFill>
              <a:srgbClr val="FFB03B"/>
            </a:solidFill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81A0F149-CED6-603D-F17C-022C4661219F}"/>
              </a:ext>
            </a:extLst>
          </p:cNvPr>
          <p:cNvSpPr/>
          <p:nvPr/>
        </p:nvSpPr>
        <p:spPr>
          <a:xfrm>
            <a:off x="9752321" y="10090054"/>
            <a:ext cx="9000420" cy="2666160"/>
          </a:xfrm>
          <a:prstGeom prst="roundRect">
            <a:avLst>
              <a:gd name="adj" fmla="val 27656"/>
            </a:avLst>
          </a:prstGeom>
          <a:solidFill>
            <a:srgbClr val="FFB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02F193B1-D729-A450-2B0C-D49E26BF1817}"/>
              </a:ext>
            </a:extLst>
          </p:cNvPr>
          <p:cNvSpPr/>
          <p:nvPr/>
        </p:nvSpPr>
        <p:spPr>
          <a:xfrm flipV="1">
            <a:off x="8371632" y="4592655"/>
            <a:ext cx="11205906" cy="3564521"/>
          </a:xfrm>
          <a:prstGeom prst="roundRect">
            <a:avLst>
              <a:gd name="adj" fmla="val 0"/>
            </a:avLst>
          </a:prstGeom>
          <a:solidFill>
            <a:srgbClr val="F3AA79"/>
          </a:solidFill>
          <a:ln w="38100">
            <a:noFill/>
            <a:prstDash val="dashDot"/>
          </a:ln>
          <a:effectLst>
            <a:outerShdw blurRad="152400" dist="76200" dir="6000000" sx="104000" sy="104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FD7958B-36E4-6EEE-C34A-6D2BA2CBBE93}"/>
              </a:ext>
            </a:extLst>
          </p:cNvPr>
          <p:cNvSpPr/>
          <p:nvPr/>
        </p:nvSpPr>
        <p:spPr>
          <a:xfrm>
            <a:off x="9053803" y="5448394"/>
            <a:ext cx="10848788" cy="2528030"/>
          </a:xfrm>
          <a:prstGeom prst="roundRect">
            <a:avLst>
              <a:gd name="adj" fmla="val 5658"/>
            </a:avLst>
          </a:prstGeom>
          <a:solidFill>
            <a:srgbClr val="FFB03B"/>
          </a:solidFill>
          <a:ln w="57150">
            <a:solidFill>
              <a:schemeClr val="bg1"/>
            </a:solidFill>
            <a:prstDash val="dash"/>
          </a:ln>
          <a:effectLst>
            <a:outerShdw blurRad="241300" dist="38100" dir="17280000" sx="103000" sy="103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4DEE6C3-D605-E7C5-F401-4B57990D4D1B}"/>
              </a:ext>
            </a:extLst>
          </p:cNvPr>
          <p:cNvSpPr/>
          <p:nvPr/>
        </p:nvSpPr>
        <p:spPr>
          <a:xfrm>
            <a:off x="386089" y="7575870"/>
            <a:ext cx="6969558" cy="6644677"/>
          </a:xfrm>
          <a:prstGeom prst="roundRect">
            <a:avLst>
              <a:gd name="adj" fmla="val 5658"/>
            </a:avLst>
          </a:prstGeom>
          <a:solidFill>
            <a:srgbClr val="A8BD2D"/>
          </a:solidFill>
          <a:ln>
            <a:noFill/>
          </a:ln>
          <a:effectLst>
            <a:outerShdw blurRad="241300" dist="38100" dir="17280000" sx="103000" sy="103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BB656C-2127-4C68-6494-841680E48B2A}"/>
              </a:ext>
            </a:extLst>
          </p:cNvPr>
          <p:cNvSpPr/>
          <p:nvPr/>
        </p:nvSpPr>
        <p:spPr>
          <a:xfrm flipH="1">
            <a:off x="-1" y="2244438"/>
            <a:ext cx="21383624" cy="1953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B18EE17-C2EF-CD57-9591-887C73C3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383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34337-FE59-21A0-546E-E0D7A961B26C}"/>
              </a:ext>
            </a:extLst>
          </p:cNvPr>
          <p:cNvSpPr txBox="1"/>
          <p:nvPr/>
        </p:nvSpPr>
        <p:spPr>
          <a:xfrm>
            <a:off x="100675" y="-155053"/>
            <a:ext cx="169168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A Centralize Booking Platform </a:t>
            </a:r>
          </a:p>
          <a:p>
            <a:r>
              <a:rPr lang="en-US" sz="8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For Veterinary Clinics in Malaysia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9E9F63-44F6-D926-A745-525DADC78090}"/>
              </a:ext>
            </a:extLst>
          </p:cNvPr>
          <p:cNvSpPr txBox="1"/>
          <p:nvPr/>
        </p:nvSpPr>
        <p:spPr>
          <a:xfrm>
            <a:off x="166408" y="2102092"/>
            <a:ext cx="2089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Malaysia, there is no digital platform that consolidate each veterinary clinic services or information in a unified system. Therefore, pet owners frequently face the difficulty in locating veterinarians in their vicinity. Searching for each pet clinic to obtain veterinary services information is a hassle. It is also inconvenient if pet owners need to rely on phone calls and walk-ins to make medical appointments for their pet.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B1F8AF9-6BDB-D7F0-2F72-7918D8DEBF52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2134768" y="17897267"/>
            <a:ext cx="16859682" cy="10389904"/>
            <a:chOff x="2245" y="6542"/>
            <a:chExt cx="8980" cy="60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E5EE0C6-216F-DDE4-D818-B9CE243CF9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45" y="6542"/>
              <a:ext cx="8980" cy="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4E809B-A08F-902F-024B-500CA50B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" y="7252"/>
              <a:ext cx="2062" cy="1816"/>
            </a:xfrm>
            <a:custGeom>
              <a:avLst/>
              <a:gdLst>
                <a:gd name="T0" fmla="*/ 0 w 8594"/>
                <a:gd name="T1" fmla="*/ 0 h 7565"/>
                <a:gd name="T2" fmla="*/ 8594 w 8594"/>
                <a:gd name="T3" fmla="*/ 4138 h 7565"/>
                <a:gd name="T4" fmla="*/ 4297 w 8594"/>
                <a:gd name="T5" fmla="*/ 7565 h 7565"/>
                <a:gd name="T6" fmla="*/ 0 w 8594"/>
                <a:gd name="T7" fmla="*/ 5496 h 7565"/>
                <a:gd name="T8" fmla="*/ 0 w 8594"/>
                <a:gd name="T9" fmla="*/ 0 h 7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4" h="7565">
                  <a:moveTo>
                    <a:pt x="0" y="0"/>
                  </a:moveTo>
                  <a:cubicBezTo>
                    <a:pt x="3345" y="0"/>
                    <a:pt x="6508" y="1523"/>
                    <a:pt x="8594" y="4138"/>
                  </a:cubicBezTo>
                  <a:lnTo>
                    <a:pt x="4297" y="7565"/>
                  </a:lnTo>
                  <a:cubicBezTo>
                    <a:pt x="3254" y="6258"/>
                    <a:pt x="1672" y="5496"/>
                    <a:pt x="0" y="54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DAC4731-61AF-CCD2-792F-C6DA92DA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" y="8239"/>
              <a:ext cx="1719" cy="2231"/>
            </a:xfrm>
            <a:custGeom>
              <a:avLst/>
              <a:gdLst>
                <a:gd name="T0" fmla="*/ 4297 w 7164"/>
                <a:gd name="T1" fmla="*/ 0 h 9299"/>
                <a:gd name="T2" fmla="*/ 6420 w 7164"/>
                <a:gd name="T3" fmla="*/ 9299 h 9299"/>
                <a:gd name="T4" fmla="*/ 1062 w 7164"/>
                <a:gd name="T5" fmla="*/ 8077 h 9299"/>
                <a:gd name="T6" fmla="*/ 0 w 7164"/>
                <a:gd name="T7" fmla="*/ 3427 h 9299"/>
                <a:gd name="T8" fmla="*/ 4297 w 7164"/>
                <a:gd name="T9" fmla="*/ 0 h 9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4" h="9299">
                  <a:moveTo>
                    <a:pt x="4297" y="0"/>
                  </a:moveTo>
                  <a:cubicBezTo>
                    <a:pt x="6383" y="2615"/>
                    <a:pt x="7164" y="6038"/>
                    <a:pt x="6420" y="9299"/>
                  </a:cubicBezTo>
                  <a:lnTo>
                    <a:pt x="1062" y="8077"/>
                  </a:lnTo>
                  <a:cubicBezTo>
                    <a:pt x="1434" y="6446"/>
                    <a:pt x="1043" y="4735"/>
                    <a:pt x="0" y="3427"/>
                  </a:cubicBezTo>
                  <a:lnTo>
                    <a:pt x="4297" y="0"/>
                  </a:lnTo>
                  <a:close/>
                </a:path>
              </a:pathLst>
            </a:custGeom>
            <a:solidFill>
              <a:srgbClr val="FEA835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43F804-97D4-DBB5-6FB2-5A8725CAC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" y="10170"/>
              <a:ext cx="2000" cy="2083"/>
            </a:xfrm>
            <a:custGeom>
              <a:avLst/>
              <a:gdLst>
                <a:gd name="T0" fmla="*/ 8331 w 8331"/>
                <a:gd name="T1" fmla="*/ 1222 h 8680"/>
                <a:gd name="T2" fmla="*/ 2386 w 8331"/>
                <a:gd name="T3" fmla="*/ 8680 h 8680"/>
                <a:gd name="T4" fmla="*/ 0 w 8331"/>
                <a:gd name="T5" fmla="*/ 3729 h 8680"/>
                <a:gd name="T6" fmla="*/ 2973 w 8331"/>
                <a:gd name="T7" fmla="*/ 0 h 8680"/>
                <a:gd name="T8" fmla="*/ 8331 w 8331"/>
                <a:gd name="T9" fmla="*/ 1222 h 8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1" h="8680">
                  <a:moveTo>
                    <a:pt x="8331" y="1222"/>
                  </a:moveTo>
                  <a:cubicBezTo>
                    <a:pt x="7587" y="4483"/>
                    <a:pt x="5399" y="7228"/>
                    <a:pt x="2386" y="8680"/>
                  </a:cubicBezTo>
                  <a:lnTo>
                    <a:pt x="0" y="3729"/>
                  </a:lnTo>
                  <a:cubicBezTo>
                    <a:pt x="1507" y="3003"/>
                    <a:pt x="2601" y="1630"/>
                    <a:pt x="2973" y="0"/>
                  </a:cubicBezTo>
                  <a:lnTo>
                    <a:pt x="8331" y="1222"/>
                  </a:lnTo>
                  <a:close/>
                </a:path>
              </a:pathLst>
            </a:custGeom>
            <a:solidFill>
              <a:srgbClr val="FFBA5D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FD19C83-97C5-C0C7-301D-6C55DFCD2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" y="11069"/>
              <a:ext cx="2291" cy="1537"/>
            </a:xfrm>
            <a:custGeom>
              <a:avLst/>
              <a:gdLst>
                <a:gd name="T0" fmla="*/ 9544 w 9544"/>
                <a:gd name="T1" fmla="*/ 4951 h 6404"/>
                <a:gd name="T2" fmla="*/ 0 w 9544"/>
                <a:gd name="T3" fmla="*/ 4951 h 6404"/>
                <a:gd name="T4" fmla="*/ 2386 w 9544"/>
                <a:gd name="T5" fmla="*/ 0 h 6404"/>
                <a:gd name="T6" fmla="*/ 7158 w 9544"/>
                <a:gd name="T7" fmla="*/ 0 h 6404"/>
                <a:gd name="T8" fmla="*/ 9544 w 9544"/>
                <a:gd name="T9" fmla="*/ 4951 h 6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4" h="6404">
                  <a:moveTo>
                    <a:pt x="9544" y="4951"/>
                  </a:moveTo>
                  <a:cubicBezTo>
                    <a:pt x="6528" y="6404"/>
                    <a:pt x="3015" y="6404"/>
                    <a:pt x="0" y="4951"/>
                  </a:cubicBezTo>
                  <a:lnTo>
                    <a:pt x="2386" y="0"/>
                  </a:lnTo>
                  <a:cubicBezTo>
                    <a:pt x="3894" y="726"/>
                    <a:pt x="5650" y="726"/>
                    <a:pt x="7158" y="0"/>
                  </a:cubicBezTo>
                  <a:lnTo>
                    <a:pt x="9544" y="495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031E828-E797-0004-0FEE-7F7A93E3F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10174"/>
              <a:ext cx="2000" cy="2083"/>
            </a:xfrm>
            <a:custGeom>
              <a:avLst/>
              <a:gdLst>
                <a:gd name="T0" fmla="*/ 5946 w 8332"/>
                <a:gd name="T1" fmla="*/ 8680 h 8680"/>
                <a:gd name="T2" fmla="*/ 0 w 8332"/>
                <a:gd name="T3" fmla="*/ 1222 h 8680"/>
                <a:gd name="T4" fmla="*/ 5359 w 8332"/>
                <a:gd name="T5" fmla="*/ 0 h 8680"/>
                <a:gd name="T6" fmla="*/ 8332 w 8332"/>
                <a:gd name="T7" fmla="*/ 3729 h 8680"/>
                <a:gd name="T8" fmla="*/ 5946 w 8332"/>
                <a:gd name="T9" fmla="*/ 8680 h 8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2" h="8680">
                  <a:moveTo>
                    <a:pt x="5946" y="8680"/>
                  </a:moveTo>
                  <a:cubicBezTo>
                    <a:pt x="2933" y="7228"/>
                    <a:pt x="744" y="4483"/>
                    <a:pt x="0" y="1222"/>
                  </a:cubicBezTo>
                  <a:lnTo>
                    <a:pt x="5359" y="0"/>
                  </a:lnTo>
                  <a:cubicBezTo>
                    <a:pt x="5731" y="1630"/>
                    <a:pt x="6825" y="3003"/>
                    <a:pt x="8332" y="3729"/>
                  </a:cubicBezTo>
                  <a:lnTo>
                    <a:pt x="5946" y="8680"/>
                  </a:lnTo>
                  <a:close/>
                </a:path>
              </a:pathLst>
            </a:custGeom>
            <a:solidFill>
              <a:srgbClr val="FFBA5D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B6C0EEC-896E-E6C4-B98A-C2B1007C0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8239"/>
              <a:ext cx="1719" cy="2231"/>
            </a:xfrm>
            <a:custGeom>
              <a:avLst/>
              <a:gdLst>
                <a:gd name="T0" fmla="*/ 743 w 7164"/>
                <a:gd name="T1" fmla="*/ 9299 h 9299"/>
                <a:gd name="T2" fmla="*/ 2867 w 7164"/>
                <a:gd name="T3" fmla="*/ 0 h 9299"/>
                <a:gd name="T4" fmla="*/ 7164 w 7164"/>
                <a:gd name="T5" fmla="*/ 3427 h 9299"/>
                <a:gd name="T6" fmla="*/ 6102 w 7164"/>
                <a:gd name="T7" fmla="*/ 8077 h 9299"/>
                <a:gd name="T8" fmla="*/ 743 w 7164"/>
                <a:gd name="T9" fmla="*/ 9299 h 9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4" h="9299">
                  <a:moveTo>
                    <a:pt x="743" y="9299"/>
                  </a:moveTo>
                  <a:cubicBezTo>
                    <a:pt x="0" y="6038"/>
                    <a:pt x="781" y="2615"/>
                    <a:pt x="2867" y="0"/>
                  </a:cubicBezTo>
                  <a:lnTo>
                    <a:pt x="7164" y="3427"/>
                  </a:lnTo>
                  <a:cubicBezTo>
                    <a:pt x="6121" y="4735"/>
                    <a:pt x="5730" y="6446"/>
                    <a:pt x="6102" y="8077"/>
                  </a:cubicBezTo>
                  <a:lnTo>
                    <a:pt x="743" y="9299"/>
                  </a:lnTo>
                  <a:close/>
                </a:path>
              </a:pathLst>
            </a:custGeom>
            <a:solidFill>
              <a:srgbClr val="FEA835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B2F3098-CFDB-931E-8CCB-F394258BD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" y="7251"/>
              <a:ext cx="2063" cy="1816"/>
            </a:xfrm>
            <a:custGeom>
              <a:avLst/>
              <a:gdLst>
                <a:gd name="T0" fmla="*/ 0 w 8594"/>
                <a:gd name="T1" fmla="*/ 4138 h 7565"/>
                <a:gd name="T2" fmla="*/ 8594 w 8594"/>
                <a:gd name="T3" fmla="*/ 0 h 7565"/>
                <a:gd name="T4" fmla="*/ 8594 w 8594"/>
                <a:gd name="T5" fmla="*/ 5496 h 7565"/>
                <a:gd name="T6" fmla="*/ 4297 w 8594"/>
                <a:gd name="T7" fmla="*/ 7565 h 7565"/>
                <a:gd name="T8" fmla="*/ 0 w 8594"/>
                <a:gd name="T9" fmla="*/ 4138 h 7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94" h="7565">
                  <a:moveTo>
                    <a:pt x="0" y="4138"/>
                  </a:moveTo>
                  <a:cubicBezTo>
                    <a:pt x="2086" y="1523"/>
                    <a:pt x="5249" y="0"/>
                    <a:pt x="8594" y="0"/>
                  </a:cubicBezTo>
                  <a:lnTo>
                    <a:pt x="8594" y="5496"/>
                  </a:lnTo>
                  <a:cubicBezTo>
                    <a:pt x="6921" y="5496"/>
                    <a:pt x="5340" y="6258"/>
                    <a:pt x="4297" y="7565"/>
                  </a:cubicBezTo>
                  <a:lnTo>
                    <a:pt x="0" y="4138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39DAEA5B-FD80-BEEF-68D6-1F78FEDA69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108" y="10872"/>
              <a:ext cx="711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Key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Partners</a:t>
              </a: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AEC508B9-9FF2-243A-62DB-34793F105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93" y="10903"/>
              <a:ext cx="139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Key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Activities</a:t>
              </a: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3860B13E-C705-E2F9-CF74-9142CF2718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201" y="11429"/>
              <a:ext cx="1051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Key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Resources</a:t>
              </a: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C5CCBB1-56E7-64F5-35FB-3223C0CA00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254" y="9331"/>
              <a:ext cx="1017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Value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Propositions</a:t>
              </a: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C712EF46-562A-42D7-BCF4-4D6B499487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181" y="7978"/>
              <a:ext cx="76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Channels</a:t>
              </a: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93CF14C2-BDE3-5E4A-7C7C-500F832B66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094" y="7891"/>
              <a:ext cx="138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Customers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Relationships</a:t>
              </a: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4F8E5D00-CA42-D98A-FE7A-0A3DCAA41D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131" y="9225"/>
              <a:ext cx="85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Segments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EC1CB57-A48A-877A-BC4F-BF604EF69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" b="97482" l="1389" r="98426">
                        <a14:foregroundMark x1="46296" y1="20264" x2="38148" y2="31535"/>
                        <a14:foregroundMark x1="38148" y1="31535" x2="26019" y2="30695"/>
                        <a14:foregroundMark x1="26019" y1="30695" x2="23519" y2="25060"/>
                        <a14:foregroundMark x1="23519" y1="25060" x2="16852" y2="35372"/>
                        <a14:foregroundMark x1="41019" y1="4174" x2="36111" y2="2398"/>
                        <a14:foregroundMark x1="46265" y1="6072" x2="45337" y2="5736"/>
                        <a14:foregroundMark x1="55000" y1="9233" x2="46418" y2="6127"/>
                        <a14:foregroundMark x1="36111" y1="2398" x2="22315" y2="5276"/>
                        <a14:foregroundMark x1="22315" y1="5276" x2="10093" y2="12710"/>
                        <a14:foregroundMark x1="10093" y1="12710" x2="2315" y2="22542"/>
                        <a14:foregroundMark x1="2315" y1="22542" x2="12685" y2="50360"/>
                        <a14:foregroundMark x1="13119" y1="46523" x2="16389" y2="17626"/>
                        <a14:foregroundMark x1="12685" y1="50360" x2="13119" y2="46523"/>
                        <a14:foregroundMark x1="19259" y1="7194" x2="36111" y2="3957"/>
                        <a14:foregroundMark x1="44377" y1="6356" x2="57593" y2="10192"/>
                        <a14:foregroundMark x1="36111" y1="3957" x2="40432" y2="5211"/>
                        <a14:foregroundMark x1="30926" y1="32734" x2="30556" y2="42566"/>
                        <a14:foregroundMark x1="30556" y1="42566" x2="31389" y2="41247"/>
                        <a14:foregroundMark x1="30648" y1="37170" x2="30093" y2="57554"/>
                        <a14:foregroundMark x1="27315" y1="38249" x2="24722" y2="46643"/>
                        <a14:foregroundMark x1="24722" y1="46643" x2="38148" y2="58034"/>
                        <a14:foregroundMark x1="38148" y1="58034" x2="49815" y2="44005"/>
                        <a14:foregroundMark x1="49815" y1="44005" x2="33148" y2="37770"/>
                        <a14:foregroundMark x1="33148" y1="37770" x2="24815" y2="46043"/>
                        <a14:foregroundMark x1="51481" y1="40168" x2="38889" y2="39928"/>
                        <a14:foregroundMark x1="38889" y1="39928" x2="25741" y2="57314"/>
                        <a14:foregroundMark x1="25741" y1="57314" x2="47963" y2="55396"/>
                        <a14:foregroundMark x1="47963" y1="55396" x2="51481" y2="38489"/>
                        <a14:foregroundMark x1="51481" y1="38489" x2="46944" y2="35372"/>
                        <a14:foregroundMark x1="36944" y1="32134" x2="37130" y2="54197"/>
                        <a14:foregroundMark x1="37130" y1="54197" x2="37315" y2="54436"/>
                        <a14:foregroundMark x1="47870" y1="15947" x2="37500" y2="15707"/>
                        <a14:foregroundMark x1="37500" y1="15707" x2="18704" y2="23261"/>
                        <a14:foregroundMark x1="18704" y1="23261" x2="33426" y2="33813"/>
                        <a14:foregroundMark x1="33426" y1="33813" x2="56111" y2="26978"/>
                        <a14:foregroundMark x1="56111" y1="26978" x2="48981" y2="14988"/>
                        <a14:foregroundMark x1="48981" y1="14988" x2="38704" y2="13189"/>
                        <a14:foregroundMark x1="38704" y1="13189" x2="37130" y2="13429"/>
                        <a14:foregroundMark x1="50278" y1="13070" x2="42500" y2="10911"/>
                        <a14:foregroundMark x1="42500" y1="10911" x2="23796" y2="12230"/>
                        <a14:foregroundMark x1="23796" y1="12230" x2="23981" y2="24940"/>
                        <a14:foregroundMark x1="23981" y1="24940" x2="50000" y2="32374"/>
                        <a14:foregroundMark x1="50000" y1="32374" x2="66019" y2="27098"/>
                        <a14:foregroundMark x1="66019" y1="27098" x2="56574" y2="14269"/>
                        <a14:foregroundMark x1="56574" y1="14269" x2="45185" y2="11391"/>
                        <a14:foregroundMark x1="45185" y1="11391" x2="42685" y2="13070"/>
                        <a14:foregroundMark x1="71240" y1="40320" x2="67130" y2="34532"/>
                        <a14:foregroundMark x1="74537" y1="44964" x2="72778" y2="42486"/>
                        <a14:foregroundMark x1="67130" y1="34532" x2="62407" y2="34053"/>
                        <a14:foregroundMark x1="62407" y1="34053" x2="67870" y2="56835"/>
                        <a14:foregroundMark x1="67870" y1="56835" x2="68796" y2="58873"/>
                        <a14:foregroundMark x1="22963" y1="74580" x2="15833" y2="73741"/>
                        <a14:foregroundMark x1="15833" y1="73741" x2="16389" y2="75779"/>
                        <a14:foregroundMark x1="17778" y1="74700" x2="11574" y2="79976"/>
                        <a14:foregroundMark x1="11574" y1="79976" x2="12500" y2="86091"/>
                        <a14:foregroundMark x1="12500" y1="86091" x2="25741" y2="88249"/>
                        <a14:foregroundMark x1="25741" y1="88249" x2="28426" y2="78777"/>
                        <a14:foregroundMark x1="28426" y1="78777" x2="21852" y2="74101"/>
                        <a14:foregroundMark x1="21852" y1="74101" x2="20556" y2="74221"/>
                        <a14:foregroundMark x1="11389" y1="79376" x2="10278" y2="87650"/>
                        <a14:foregroundMark x1="10278" y1="87650" x2="14444" y2="90528"/>
                        <a14:foregroundMark x1="14444" y1="90528" x2="20185" y2="91127"/>
                        <a14:foregroundMark x1="20185" y1="91127" x2="23889" y2="87290"/>
                        <a14:foregroundMark x1="23889" y1="87290" x2="28889" y2="90168"/>
                        <a14:foregroundMark x1="28889" y1="90168" x2="28333" y2="79017"/>
                        <a14:foregroundMark x1="28333" y1="79017" x2="27593" y2="78297"/>
                        <a14:foregroundMark x1="35833" y1="84293" x2="51111" y2="78657"/>
                        <a14:foregroundMark x1="42407" y1="90168" x2="52407" y2="91607"/>
                        <a14:foregroundMark x1="52407" y1="91607" x2="59167" y2="89209"/>
                        <a14:foregroundMark x1="59167" y1="89209" x2="54167" y2="79496"/>
                        <a14:foregroundMark x1="54167" y1="79496" x2="52963" y2="78777"/>
                        <a14:foregroundMark x1="73395" y1="42131" x2="76759" y2="46163"/>
                        <a14:foregroundMark x1="70556" y1="38729" x2="71675" y2="40070"/>
                        <a14:foregroundMark x1="76759" y1="46163" x2="84444" y2="44604"/>
                        <a14:foregroundMark x1="84444" y1="44604" x2="91019" y2="38969"/>
                        <a14:foregroundMark x1="91019" y1="38969" x2="96389" y2="37170"/>
                        <a14:foregroundMark x1="96389" y1="37170" x2="94630" y2="73501"/>
                        <a14:foregroundMark x1="94630" y1="73501" x2="87407" y2="81894"/>
                        <a14:foregroundMark x1="87407" y1="81894" x2="73796" y2="76978"/>
                        <a14:foregroundMark x1="73796" y1="76978" x2="68519" y2="61511"/>
                        <a14:foregroundMark x1="68519" y1="61511" x2="69722" y2="53237"/>
                        <a14:foregroundMark x1="73858" y1="22422" x2="82500" y2="6475"/>
                        <a14:foregroundMark x1="71389" y1="26978" x2="72717" y2="24527"/>
                        <a14:foregroundMark x1="82500" y1="6475" x2="87315" y2="3237"/>
                        <a14:foregroundMark x1="87315" y1="3237" x2="84815" y2="12590"/>
                        <a14:foregroundMark x1="84815" y1="12590" x2="89722" y2="15348"/>
                        <a14:foregroundMark x1="90247" y1="11391" x2="90741" y2="7674"/>
                        <a14:foregroundMark x1="89722" y1="15348" x2="90247" y2="11391"/>
                        <a14:foregroundMark x1="93865" y1="15108" x2="94722" y2="17146"/>
                        <a14:foregroundMark x1="90741" y1="7674" x2="93865" y2="15108"/>
                        <a14:foregroundMark x1="95935" y1="24820" x2="97130" y2="32374"/>
                        <a14:foregroundMark x1="94722" y1="17146" x2="95935" y2="24820"/>
                        <a14:foregroundMark x1="97130" y1="32374" x2="82593" y2="38729"/>
                        <a14:foregroundMark x1="74495" y1="22422" x2="79630" y2="9592"/>
                        <a14:foregroundMark x1="74321" y1="22858" x2="74495" y2="22422"/>
                        <a14:foregroundMark x1="71759" y1="29257" x2="73374" y2="25222"/>
                        <a14:foregroundMark x1="79630" y1="9592" x2="83611" y2="3957"/>
                        <a14:foregroundMark x1="83611" y1="3957" x2="86389" y2="9113"/>
                        <a14:foregroundMark x1="86389" y1="9113" x2="85833" y2="15108"/>
                        <a14:foregroundMark x1="85833" y1="15108" x2="85833" y2="15228"/>
                        <a14:foregroundMark x1="85556" y1="12590" x2="87963" y2="5156"/>
                        <a14:foregroundMark x1="87963" y1="5156" x2="84167" y2="3237"/>
                        <a14:foregroundMark x1="89265" y1="11391" x2="89537" y2="6954"/>
                        <a14:foregroundMark x1="89074" y1="14508" x2="89265" y2="11391"/>
                        <a14:foregroundMark x1="89537" y1="6954" x2="94444" y2="9353"/>
                        <a14:foregroundMark x1="95503" y1="16547" x2="95556" y2="16906"/>
                        <a14:foregroundMark x1="95291" y1="15108" x2="95503" y2="16547"/>
                        <a14:foregroundMark x1="94691" y1="11031" x2="95291" y2="15108"/>
                        <a14:foregroundMark x1="94444" y1="9353" x2="94691" y2="11031"/>
                        <a14:foregroundMark x1="91111" y1="41247" x2="84259" y2="50240"/>
                        <a14:foregroundMark x1="84259" y1="50240" x2="91296" y2="42686"/>
                        <a14:foregroundMark x1="91296" y1="42686" x2="87500" y2="48681"/>
                        <a14:foregroundMark x1="87500" y1="48681" x2="91852" y2="64388"/>
                        <a14:foregroundMark x1="83611" y1="49520" x2="74815" y2="54796"/>
                        <a14:foregroundMark x1="74815" y1="54796" x2="80278" y2="63789"/>
                        <a14:foregroundMark x1="80278" y1="63789" x2="79444" y2="80216"/>
                        <a14:foregroundMark x1="79444" y1="80216" x2="83704" y2="86211"/>
                        <a14:foregroundMark x1="83704" y1="86211" x2="82870" y2="88849"/>
                        <a14:foregroundMark x1="75648" y1="66067" x2="79630" y2="55635"/>
                        <a14:foregroundMark x1="79630" y1="55635" x2="92870" y2="52518"/>
                        <a14:foregroundMark x1="92870" y1="52518" x2="91481" y2="76739"/>
                        <a14:foregroundMark x1="91481" y1="76739" x2="80000" y2="78537"/>
                        <a14:foregroundMark x1="80000" y1="78537" x2="80000" y2="56715"/>
                        <a14:foregroundMark x1="80000" y1="56715" x2="83148" y2="53597"/>
                        <a14:foregroundMark x1="87500" y1="73621" x2="78056" y2="69065"/>
                        <a14:foregroundMark x1="78056" y1="69065" x2="83611" y2="55635"/>
                        <a14:foregroundMark x1="83611" y1="55635" x2="92500" y2="63309"/>
                        <a14:foregroundMark x1="92500" y1="63309" x2="84815" y2="75300"/>
                        <a14:foregroundMark x1="84815" y1="75300" x2="80185" y2="76379"/>
                        <a14:foregroundMark x1="71431" y1="40210" x2="69537" y2="37530"/>
                        <a14:foregroundMark x1="74537" y1="44604" x2="72964" y2="42379"/>
                        <a14:foregroundMark x1="69537" y1="37530" x2="64537" y2="39329"/>
                        <a14:foregroundMark x1="64537" y1="39329" x2="68796" y2="46763"/>
                        <a14:foregroundMark x1="68796" y1="46763" x2="73519" y2="49400"/>
                        <a14:foregroundMark x1="73519" y1="49400" x2="74074" y2="44724"/>
                        <a14:foregroundMark x1="64907" y1="60791" x2="63078" y2="69295"/>
                        <a14:foregroundMark x1="60825" y1="73059" x2="57870" y2="77098"/>
                        <a14:foregroundMark x1="57870" y1="77098" x2="63241" y2="87170"/>
                        <a14:foregroundMark x1="63241" y1="87170" x2="70741" y2="82854"/>
                        <a14:foregroundMark x1="70741" y1="82854" x2="74352" y2="71703"/>
                        <a14:foregroundMark x1="74352" y1="71703" x2="69630" y2="61271"/>
                        <a14:foregroundMark x1="69630" y1="61271" x2="66111" y2="62230"/>
                        <a14:foregroundMark x1="66111" y1="61631" x2="63056" y2="69544"/>
                        <a14:foregroundMark x1="60360" y1="73507" x2="59630" y2="74580"/>
                        <a14:foregroundMark x1="59630" y1="74580" x2="63148" y2="82614"/>
                        <a14:foregroundMark x1="63148" y1="82614" x2="71204" y2="81775"/>
                        <a14:foregroundMark x1="71204" y1="81775" x2="73796" y2="70264"/>
                        <a14:foregroundMark x1="73796" y1="70264" x2="69630" y2="61751"/>
                        <a14:foregroundMark x1="69630" y1="61751" x2="66759" y2="62230"/>
                        <a14:foregroundMark x1="81389" y1="77338" x2="68704" y2="81535"/>
                        <a14:foregroundMark x1="68704" y1="81535" x2="68519" y2="89329"/>
                        <a14:foregroundMark x1="68519" y1="89329" x2="72896" y2="91422"/>
                        <a14:foregroundMark x1="82072" y1="92864" x2="82778" y2="92926"/>
                        <a14:foregroundMark x1="82778" y1="92926" x2="87222" y2="88969"/>
                        <a14:foregroundMark x1="87222" y1="88969" x2="82593" y2="79616"/>
                        <a14:foregroundMark x1="82593" y1="79616" x2="80278" y2="76978"/>
                        <a14:foregroundMark x1="63981" y1="85132" x2="59722" y2="88969"/>
                        <a14:foregroundMark x1="59722" y1="88969" x2="63148" y2="94604"/>
                        <a14:foregroundMark x1="63148" y1="94604" x2="69444" y2="94365"/>
                        <a14:foregroundMark x1="69444" y1="94365" x2="65741" y2="85492"/>
                        <a14:foregroundMark x1="65741" y1="85492" x2="63333" y2="85492"/>
                        <a14:foregroundMark x1="42593" y1="14988" x2="44119" y2="6444"/>
                        <a14:foregroundMark x1="1759" y1="22302" x2="10556" y2="46882"/>
                        <a14:foregroundMark x1="10556" y1="46882" x2="14167" y2="52398"/>
                        <a14:foregroundMark x1="14167" y1="52398" x2="17870" y2="43525"/>
                        <a14:foregroundMark x1="17870" y1="43525" x2="18796" y2="38489"/>
                        <a14:foregroundMark x1="1574" y1="23381" x2="8148" y2="41727"/>
                        <a14:foregroundMark x1="8148" y1="41727" x2="5833" y2="27338"/>
                        <a14:foregroundMark x1="5833" y1="27338" x2="2130" y2="23501"/>
                        <a14:foregroundMark x1="17685" y1="34652" x2="14259" y2="29257"/>
                        <a14:foregroundMark x1="14259" y1="29257" x2="14815" y2="27938"/>
                        <a14:foregroundMark x1="17500" y1="35612" x2="17037" y2="44125"/>
                        <a14:foregroundMark x1="17037" y1="44125" x2="21111" y2="37290"/>
                        <a14:foregroundMark x1="21111" y1="37290" x2="18889" y2="35492"/>
                        <a14:foregroundMark x1="21019" y1="36811" x2="15000" y2="30336"/>
                        <a14:foregroundMark x1="15000" y1="30336" x2="13148" y2="31535"/>
                        <a14:foregroundMark x1="17778" y1="37650" x2="12870" y2="49400"/>
                        <a14:foregroundMark x1="12870" y1="49400" x2="21667" y2="46283"/>
                        <a14:foregroundMark x1="21667" y1="46283" x2="19815" y2="36211"/>
                        <a14:foregroundMark x1="19815" y1="36211" x2="16852" y2="36691"/>
                        <a14:foregroundMark x1="30278" y1="35132" x2="23519" y2="49520"/>
                        <a14:foregroundMark x1="23519" y1="49520" x2="40185" y2="61031"/>
                        <a14:foregroundMark x1="40185" y1="61031" x2="51296" y2="45923"/>
                        <a14:foregroundMark x1="51296" y1="45923" x2="33796" y2="35132"/>
                        <a14:foregroundMark x1="33796" y1="35132" x2="27407" y2="38249"/>
                        <a14:foregroundMark x1="70370" y1="42686" x2="66019" y2="36211"/>
                        <a14:foregroundMark x1="66019" y1="36211" x2="56389" y2="29017"/>
                        <a14:foregroundMark x1="56389" y1="29017" x2="51759" y2="39928"/>
                        <a14:foregroundMark x1="51759" y1="39928" x2="56944" y2="48201"/>
                        <a14:foregroundMark x1="56944" y1="48201" x2="65278" y2="53597"/>
                        <a14:foregroundMark x1="65278" y1="53597" x2="73056" y2="48321"/>
                        <a14:foregroundMark x1="73056" y1="48321" x2="68056" y2="33453"/>
                        <a14:foregroundMark x1="68056" y1="33453" x2="66111" y2="30815"/>
                        <a14:foregroundMark x1="62222" y1="33213" x2="57037" y2="37890"/>
                        <a14:foregroundMark x1="57037" y1="37890" x2="60741" y2="48321"/>
                        <a14:foregroundMark x1="60741" y1="48321" x2="66296" y2="41247"/>
                        <a14:foregroundMark x1="66296" y1="41247" x2="61852" y2="33693"/>
                        <a14:foregroundMark x1="61852" y1="33693" x2="60278" y2="34652"/>
                        <a14:foregroundMark x1="64815" y1="45803" x2="61667" y2="35851"/>
                        <a14:foregroundMark x1="61667" y1="35851" x2="60741" y2="38249"/>
                        <a14:foregroundMark x1="66204" y1="52278" x2="61019" y2="50240"/>
                        <a14:foregroundMark x1="61924" y1="55995" x2="62037" y2="56715"/>
                        <a14:foregroundMark x1="61679" y1="54436" x2="61924" y2="55995"/>
                        <a14:foregroundMark x1="61604" y1="53957" x2="61679" y2="54436"/>
                        <a14:foregroundMark x1="61019" y1="50240" x2="61604" y2="53957"/>
                        <a14:foregroundMark x1="62037" y1="56715" x2="66389" y2="51439"/>
                        <a14:foregroundMark x1="66389" y1="51439" x2="65370" y2="50959"/>
                        <a14:foregroundMark x1="58333" y1="56355" x2="59074" y2="58034"/>
                        <a14:foregroundMark x1="57818" y1="58633" x2="58333" y2="66307"/>
                        <a14:foregroundMark x1="57778" y1="58034" x2="57818" y2="58633"/>
                        <a14:foregroundMark x1="58333" y1="66307" x2="57582" y2="70000"/>
                        <a14:foregroundMark x1="56944" y1="69760" x2="56944" y2="61271"/>
                        <a14:foregroundMark x1="57776" y1="58273" x2="58241" y2="56595"/>
                        <a14:foregroundMark x1="57676" y1="58633" x2="57776" y2="58273"/>
                        <a14:foregroundMark x1="56944" y1="61271" x2="57676" y2="58633"/>
                        <a14:foregroundMark x1="74444" y1="68705" x2="63333" y2="71223"/>
                        <a14:foregroundMark x1="61886" y1="73986" x2="59815" y2="77938"/>
                        <a14:foregroundMark x1="59815" y1="77938" x2="68056" y2="81775"/>
                        <a14:foregroundMark x1="68056" y1="81775" x2="75833" y2="72422"/>
                        <a14:foregroundMark x1="75833" y1="72422" x2="72870" y2="66187"/>
                        <a14:foregroundMark x1="72870" y1="66187" x2="72130" y2="66667"/>
                        <a14:foregroundMark x1="92593" y1="74460" x2="82963" y2="87050"/>
                        <a14:foregroundMark x1="82963" y1="87050" x2="83704" y2="95204"/>
                        <a14:foregroundMark x1="83704" y1="95204" x2="87179" y2="96370"/>
                        <a14:foregroundMark x1="89134" y1="96339" x2="91861" y2="92894"/>
                        <a14:foregroundMark x1="92591" y1="91400" x2="93720" y2="82875"/>
                        <a14:foregroundMark x1="94092" y1="79253" x2="92500" y2="74101"/>
                        <a14:foregroundMark x1="92593" y1="83573" x2="93181" y2="82563"/>
                        <a14:foregroundMark x1="97524" y1="71688" x2="98704" y2="63669"/>
                        <a14:foregroundMark x1="98704" y1="63669" x2="97778" y2="56595"/>
                        <a14:foregroundMark x1="97778" y1="56595" x2="90000" y2="83693"/>
                        <a14:foregroundMark x1="88611" y1="42326" x2="92685" y2="34173"/>
                        <a14:foregroundMark x1="92685" y1="34173" x2="97407" y2="36571"/>
                        <a14:foregroundMark x1="97407" y1="36571" x2="98549" y2="43591"/>
                        <a14:foregroundMark x1="98658" y1="48108" x2="97963" y2="55396"/>
                        <a14:foregroundMark x1="97963" y1="55396" x2="96944" y2="58034"/>
                        <a14:foregroundMark x1="55556" y1="7554" x2="60648" y2="9952"/>
                        <a14:foregroundMark x1="60648" y1="9952" x2="70250" y2="21720"/>
                        <a14:foregroundMark x1="71230" y1="24085" x2="71481" y2="25779"/>
                        <a14:foregroundMark x1="74074" y1="37650" x2="74352" y2="41966"/>
                        <a14:foregroundMark x1="60000" y1="54556" x2="60833" y2="56235"/>
                        <a14:foregroundMark x1="59352" y1="56595" x2="60278" y2="58393"/>
                        <a14:foregroundMark x1="64722" y1="55755" x2="64722" y2="55755"/>
                        <a14:foregroundMark x1="98519" y1="41127" x2="98241" y2="47722"/>
                        <a14:foregroundMark x1="98241" y1="47722" x2="98426" y2="48921"/>
                        <a14:foregroundMark x1="97685" y1="70504" x2="93426" y2="84412"/>
                        <a14:foregroundMark x1="93056" y1="91487" x2="91574" y2="97482"/>
                        <a14:foregroundMark x1="91574" y1="97482" x2="82870" y2="96043"/>
                        <a14:foregroundMark x1="82778" y1="96163" x2="84259" y2="97362"/>
                        <a14:foregroundMark x1="50093" y1="92566" x2="51019" y2="92446"/>
                        <a14:foregroundMark x1="43148" y1="91247" x2="46944" y2="91007"/>
                        <a14:foregroundMark x1="43519" y1="91727" x2="46574" y2="91966"/>
                        <a14:foregroundMark x1="29074" y1="57794" x2="29074" y2="57794"/>
                        <a14:foregroundMark x1="29537" y1="59712" x2="29537" y2="59712"/>
                        <a14:foregroundMark x1="27037" y1="56115" x2="38981" y2="61271"/>
                        <a14:foregroundMark x1="38981" y1="61271" x2="48056" y2="58633"/>
                        <a14:foregroundMark x1="48056" y1="58633" x2="33333" y2="62230"/>
                        <a14:foregroundMark x1="33333" y1="62230" x2="42222" y2="63309"/>
                        <a14:foregroundMark x1="43611" y1="4676" x2="45556" y2="3357"/>
                        <a14:foregroundMark x1="41296" y1="5276" x2="43426" y2="2158"/>
                        <a14:foregroundMark x1="41204" y1="4556" x2="43333" y2="2038"/>
                        <a14:backgroundMark x1="58519" y1="92806" x2="58519" y2="92806"/>
                        <a14:backgroundMark x1="57222" y1="93525" x2="58241" y2="96163"/>
                        <a14:backgroundMark x1="64167" y1="96763" x2="64167" y2="96763"/>
                        <a14:backgroundMark x1="67315" y1="97002" x2="67315" y2="97002"/>
                        <a14:backgroundMark x1="71389" y1="96043" x2="71389" y2="96043"/>
                        <a14:backgroundMark x1="23611" y1="91847" x2="23611" y2="91847"/>
                        <a14:backgroundMark x1="15741" y1="92326" x2="15741" y2="92326"/>
                        <a14:backgroundMark x1="16019" y1="92206" x2="16019" y2="92206"/>
                        <a14:backgroundMark x1="11019" y1="77338" x2="11019" y2="77338"/>
                        <a14:backgroundMark x1="14167" y1="66427" x2="14167" y2="66427"/>
                        <a14:backgroundMark x1="61204" y1="66787" x2="61204" y2="66787"/>
                        <a14:backgroundMark x1="60833" y1="66787" x2="60833" y2="66787"/>
                        <a14:backgroundMark x1="61204" y1="64868" x2="59897" y2="68628"/>
                        <a14:backgroundMark x1="72315" y1="19664" x2="72315" y2="19664"/>
                        <a14:backgroundMark x1="88333" y1="11391" x2="88333" y2="11391"/>
                        <a14:backgroundMark x1="89167" y1="2038" x2="89167" y2="2038"/>
                        <a14:backgroundMark x1="89259" y1="2398" x2="89259" y2="2398"/>
                        <a14:backgroundMark x1="92963" y1="3597" x2="92963" y2="3597"/>
                        <a14:backgroundMark x1="93704" y1="4197" x2="93704" y2="4197"/>
                        <a14:backgroundMark x1="96204" y1="11031" x2="96204" y2="11031"/>
                        <a14:backgroundMark x1="95648" y1="11271" x2="95648" y2="11271"/>
                        <a14:backgroundMark x1="96667" y1="16547" x2="96667" y2="16547"/>
                        <a14:backgroundMark x1="96667" y1="16547" x2="96667" y2="16547"/>
                        <a14:backgroundMark x1="97222" y1="17146" x2="97222" y2="17146"/>
                        <a14:backgroundMark x1="97685" y1="21103" x2="97685" y2="21103"/>
                        <a14:backgroundMark x1="97685" y1="21103" x2="97685" y2="21103"/>
                        <a14:backgroundMark x1="95833" y1="15108" x2="95833" y2="15108"/>
                        <a14:backgroundMark x1="95833" y1="15108" x2="95833" y2="15108"/>
                        <a14:backgroundMark x1="97500" y1="24820" x2="97500" y2="24820"/>
                        <a14:backgroundMark x1="97500" y1="24820" x2="97500" y2="24820"/>
                        <a14:backgroundMark x1="99167" y1="30815" x2="99167" y2="30815"/>
                        <a14:backgroundMark x1="99167" y1="30815" x2="99167" y2="30815"/>
                        <a14:backgroundMark x1="44167" y1="2398" x2="44167" y2="2398"/>
                        <a14:backgroundMark x1="41481" y1="2758" x2="41481" y2="2758"/>
                        <a14:backgroundMark x1="41481" y1="2758" x2="41481" y2="2758"/>
                        <a14:backgroundMark x1="2593" y1="33333" x2="2593" y2="33333"/>
                        <a14:backgroundMark x1="13333" y1="56475" x2="13333" y2="56475"/>
                        <a14:backgroundMark x1="13519" y1="57194" x2="13519" y2="57194"/>
                        <a14:backgroundMark x1="30278" y1="92086" x2="30278" y2="92086"/>
                        <a14:backgroundMark x1="48241" y1="92686" x2="48241" y2="92686"/>
                        <a14:backgroundMark x1="55741" y1="92686" x2="55741" y2="92686"/>
                        <a14:backgroundMark x1="54167" y1="6475" x2="54167" y2="6475"/>
                        <a14:backgroundMark x1="54537" y1="6595" x2="54537" y2="6595"/>
                        <a14:backgroundMark x1="43981" y1="2998" x2="43981" y2="2998"/>
                        <a14:backgroundMark x1="43981" y1="2718" x2="43508" y2="1900"/>
                        <a14:backgroundMark x1="43305" y1="1081" x2="42222" y2="719"/>
                        <a14:backgroundMark x1="45012" y1="1652" x2="43725" y2="1222"/>
                        <a14:backgroundMark x1="43519" y1="2878" x2="43981" y2="2638"/>
                        <a14:backgroundMark x1="43519" y1="2998" x2="44485" y2="3082"/>
                        <a14:backgroundMark x1="46019" y1="3597" x2="45410" y2="4027"/>
                        <a14:backgroundMark x1="60741" y1="8753" x2="60741" y2="8753"/>
                        <a14:backgroundMark x1="71481" y1="12350" x2="64722" y2="7554"/>
                        <a14:backgroundMark x1="64722" y1="7554" x2="64815" y2="7434"/>
                        <a14:backgroundMark x1="67407" y1="11271" x2="67407" y2="11271"/>
                        <a14:backgroundMark x1="73981" y1="22422" x2="73981" y2="22422"/>
                        <a14:backgroundMark x1="73796" y1="22422" x2="73796" y2="22422"/>
                        <a14:backgroundMark x1="73796" y1="22302" x2="72315" y2="24101"/>
                        <a14:backgroundMark x1="71296" y1="21343" x2="71852" y2="23861"/>
                        <a14:backgroundMark x1="72685" y1="37890" x2="72685" y2="37890"/>
                        <a14:backgroundMark x1="92945" y1="98032" x2="92870" y2="98441"/>
                        <a14:backgroundMark x1="92870" y1="98441" x2="92016" y2="98455"/>
                        <a14:backgroundMark x1="82318" y1="96765" x2="81296" y2="96163"/>
                        <a14:backgroundMark x1="42222" y1="92326" x2="42477" y2="92656"/>
                        <a14:backgroundMark x1="42130" y1="91966" x2="42130" y2="91966"/>
                        <a14:backgroundMark x1="42037" y1="91727" x2="42037" y2="91727"/>
                        <a14:backgroundMark x1="41852" y1="91367" x2="41852" y2="91367"/>
                        <a14:backgroundMark x1="41759" y1="91247" x2="41759" y2="91247"/>
                        <a14:backgroundMark x1="54537" y1="91607" x2="54537" y2="91607"/>
                        <a14:backgroundMark x1="50370" y1="93645" x2="53981" y2="92806"/>
                        <a14:backgroundMark x1="57500" y1="72542" x2="57500" y2="72542"/>
                        <a14:backgroundMark x1="57130" y1="72302" x2="57130" y2="72302"/>
                        <a14:backgroundMark x1="57963" y1="70144" x2="57130" y2="73741"/>
                        <a14:backgroundMark x1="62500" y1="68825" x2="60556" y2="72302"/>
                        <a14:backgroundMark x1="61389" y1="70983" x2="60741" y2="72422"/>
                        <a14:backgroundMark x1="61667" y1="70983" x2="60926" y2="72542"/>
                        <a14:backgroundMark x1="61481" y1="70863" x2="60370" y2="72662"/>
                        <a14:backgroundMark x1="72593" y1="93525" x2="81019" y2="94844"/>
                        <a14:backgroundMark x1="72037" y1="93046" x2="81204" y2="94365"/>
                        <a14:backgroundMark x1="72315" y1="92686" x2="79537" y2="93525"/>
                        <a14:backgroundMark x1="79537" y1="93525" x2="81481" y2="93165"/>
                        <a14:backgroundMark x1="30926" y1="91847" x2="38241" y2="92086"/>
                        <a14:backgroundMark x1="38241" y1="92086" x2="41111" y2="91966"/>
                        <a14:backgroundMark x1="31204" y1="91607" x2="39537" y2="91727"/>
                        <a14:backgroundMark x1="39537" y1="91727" x2="41204" y2="91607"/>
                        <a14:backgroundMark x1="44454" y1="2435" x2="43426" y2="3957"/>
                        <a14:backgroundMark x1="43611" y1="2278" x2="43302" y2="2545"/>
                        <a14:backgroundMark x1="45179" y1="4359" x2="45463" y2="4436"/>
                        <a14:backgroundMark x1="43055" y1="3784" x2="43864" y2="40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74" y="20186166"/>
            <a:ext cx="5262997" cy="436485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77624D3-0D3E-3437-3701-FFD837D22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5" b="96743" l="9887" r="88979">
                        <a14:foregroundMark x1="13938" y1="76873" x2="36424" y2="91646"/>
                        <a14:foregroundMark x1="45223" y1="92999" x2="63371" y2="91531"/>
                        <a14:foregroundMark x1="63371" y1="91531" x2="76985" y2="77850"/>
                        <a14:foregroundMark x1="76985" y1="77850" x2="80227" y2="47557"/>
                        <a14:foregroundMark x1="80227" y1="47557" x2="76013" y2="21173"/>
                        <a14:foregroundMark x1="68102" y1="16441" x2="62399" y2="13029"/>
                        <a14:foregroundMark x1="69334" y1="17178" x2="68142" y2="16465"/>
                        <a14:foregroundMark x1="76013" y1="21173" x2="69437" y2="17239"/>
                        <a14:foregroundMark x1="36089" y1="16103" x2="20583" y2="17915"/>
                        <a14:foregroundMark x1="44412" y1="15131" x2="36363" y2="16071"/>
                        <a14:foregroundMark x1="47960" y1="14716" x2="46395" y2="14899"/>
                        <a14:foregroundMark x1="62399" y1="13029" x2="48163" y2="14692"/>
                        <a14:foregroundMark x1="20583" y1="17915" x2="14911" y2="28990"/>
                        <a14:foregroundMark x1="14749" y1="70033" x2="22366" y2="92834"/>
                        <a14:foregroundMark x1="22366" y1="92834" x2="34982" y2="95868"/>
                        <a14:foregroundMark x1="49295" y1="94378" x2="77472" y2="83713"/>
                        <a14:foregroundMark x1="77472" y1="83713" x2="81848" y2="57003"/>
                        <a14:foregroundMark x1="81848" y1="57003" x2="75527" y2="26059"/>
                        <a14:foregroundMark x1="75527" y1="26059" x2="20421" y2="19870"/>
                        <a14:foregroundMark x1="20421" y1="19870" x2="13128" y2="34853"/>
                        <a14:foregroundMark x1="13128" y1="34853" x2="16856" y2="83388"/>
                        <a14:foregroundMark x1="15903" y1="9772" x2="18314" y2="16612"/>
                        <a14:foregroundMark x1="15559" y1="8795" x2="15903" y2="9772"/>
                        <a14:foregroundMark x1="25608" y1="10423" x2="28039" y2="17590"/>
                        <a14:foregroundMark x1="36714" y1="15158" x2="38412" y2="20195"/>
                        <a14:foregroundMark x1="35118" y1="10423" x2="36068" y2="13240"/>
                        <a14:foregroundMark x1="35008" y1="10098" x2="35118" y2="10423"/>
                        <a14:foregroundMark x1="41617" y1="14200" x2="43436" y2="18241"/>
                        <a14:foregroundMark x1="40357" y1="11401" x2="40998" y2="12826"/>
                        <a14:foregroundMark x1="46797" y1="13628" x2="48298" y2="18241"/>
                        <a14:foregroundMark x1="39305" y1="9772" x2="41233" y2="9537"/>
                        <a14:foregroundMark x1="38762" y1="9838" x2="39305" y2="9772"/>
                        <a14:foregroundMark x1="53444" y1="9446" x2="58833" y2="18567"/>
                        <a14:foregroundMark x1="53252" y1="9121" x2="53444" y2="9446"/>
                        <a14:foregroundMark x1="53059" y1="8795" x2="53252" y2="9121"/>
                        <a14:foregroundMark x1="52867" y1="8469" x2="53059" y2="8795"/>
                        <a14:foregroundMark x1="52674" y1="8143" x2="52867" y2="8469"/>
                        <a14:foregroundMark x1="59481" y1="11075" x2="64668" y2="13355"/>
                        <a14:foregroundMark x1="68037" y1="10919" x2="69044" y2="11075"/>
                        <a14:foregroundMark x1="64830" y1="10423" x2="65178" y2="10477"/>
                        <a14:foregroundMark x1="73162" y1="12155" x2="73744" y2="12378"/>
                        <a14:foregroundMark x1="70340" y1="11075" x2="70707" y2="11216"/>
                        <a14:foregroundMark x1="68750" y1="13164" x2="69692" y2="13681"/>
                        <a14:foregroundMark x1="64344" y1="10749" x2="65730" y2="11509"/>
                        <a14:foregroundMark x1="66179" y1="13848" x2="68483" y2="15285"/>
                        <a14:foregroundMark x1="64344" y1="12704" x2="64938" y2="13074"/>
                        <a14:foregroundMark x1="77530" y1="13891" x2="78282" y2="14332"/>
                        <a14:foregroundMark x1="74392" y1="12052" x2="75275" y2="12569"/>
                        <a14:foregroundMark x1="78041" y1="13015" x2="79092" y2="13355"/>
                        <a14:foregroundMark x1="74068" y1="11726" x2="75418" y2="12164"/>
                        <a14:foregroundMark x1="78240" y1="12757" x2="79579" y2="13355"/>
                        <a14:foregroundMark x1="19773" y1="9772" x2="24797" y2="14007"/>
                        <a14:foregroundMark x1="47883" y1="11459" x2="48947" y2="11726"/>
                        <a14:foregroundMark x1="45057" y1="10749" x2="45246" y2="10796"/>
                        <a14:foregroundMark x1="48188" y1="10938" x2="49109" y2="11401"/>
                        <a14:foregroundMark x1="45219" y1="9446" x2="46111" y2="9894"/>
                        <a14:foregroundMark x1="47001" y1="8469" x2="46029" y2="7492"/>
                        <a14:foregroundMark x1="48947" y1="10423" x2="48658" y2="10133"/>
                        <a14:foregroundMark x1="48136" y1="7492" x2="48136" y2="7492"/>
                        <a14:foregroundMark x1="47164" y1="7166" x2="47164" y2="7166"/>
                        <a14:foregroundMark x1="42464" y1="6840" x2="42464" y2="6840"/>
                        <a14:foregroundMark x1="37277" y1="6840" x2="37277" y2="6840"/>
                        <a14:foregroundMark x1="32253" y1="6515" x2="32253" y2="6515"/>
                        <a14:foregroundMark x1="29011" y1="6840" x2="26094" y2="7166"/>
                        <a14:foregroundMark x1="21232" y1="6840" x2="23663" y2="6515"/>
                        <a14:backgroundMark x1="17180" y1="8469" x2="17180" y2="8469"/>
                        <a14:backgroundMark x1="16207" y1="9772" x2="16207" y2="9772"/>
                        <a14:backgroundMark x1="16045" y1="9772" x2="16045" y2="9772"/>
                        <a14:backgroundMark x1="37115" y1="9121" x2="37115" y2="9121"/>
                        <a14:backgroundMark x1="37115" y1="9772" x2="37115" y2="9772"/>
                        <a14:backgroundMark x1="37277" y1="9446" x2="37277" y2="9446"/>
                        <a14:backgroundMark x1="37439" y1="9772" x2="37439" y2="9772"/>
                        <a14:backgroundMark x1="36467" y1="10098" x2="36467" y2="10098"/>
                        <a14:backgroundMark x1="37439" y1="10423" x2="37439" y2="10423"/>
                        <a14:backgroundMark x1="38250" y1="10423" x2="38250" y2="10423"/>
                        <a14:backgroundMark x1="38250" y1="10098" x2="38250" y2="10098"/>
                        <a14:backgroundMark x1="38088" y1="9772" x2="38088" y2="9772"/>
                        <a14:backgroundMark x1="37601" y1="9446" x2="36467" y2="9446"/>
                        <a14:backgroundMark x1="37277" y1="10098" x2="38412" y2="10749"/>
                        <a14:backgroundMark x1="42464" y1="9446" x2="42464" y2="9446"/>
                        <a14:backgroundMark x1="42788" y1="9121" x2="43598" y2="10098"/>
                        <a14:backgroundMark x1="42626" y1="8795" x2="41329" y2="9772"/>
                        <a14:backgroundMark x1="42139" y1="8795" x2="41815" y2="9446"/>
                        <a14:backgroundMark x1="47326" y1="8469" x2="47488" y2="8469"/>
                        <a14:backgroundMark x1="47164" y1="8143" x2="47164" y2="7818"/>
                        <a14:backgroundMark x1="47002" y1="8469" x2="48298" y2="10749"/>
                        <a14:backgroundMark x1="52026" y1="9121" x2="52026" y2="9121"/>
                        <a14:backgroundMark x1="52674" y1="9121" x2="52674" y2="9121"/>
                        <a14:backgroundMark x1="52836" y1="8795" x2="52836" y2="8795"/>
                        <a14:backgroundMark x1="53160" y1="9446" x2="53160" y2="9446"/>
                        <a14:backgroundMark x1="52512" y1="8469" x2="52512" y2="8469"/>
                        <a14:backgroundMark x1="46515" y1="8795" x2="46515" y2="8795"/>
                        <a14:backgroundMark x1="46029" y1="10098" x2="46029" y2="10098"/>
                        <a14:backgroundMark x1="46191" y1="9446" x2="46191" y2="9446"/>
                        <a14:backgroundMark x1="46353" y1="10098" x2="46353" y2="10098"/>
                        <a14:backgroundMark x1="46677" y1="8469" x2="46677" y2="8469"/>
                        <a14:backgroundMark x1="44733" y1="8469" x2="44733" y2="8469"/>
                        <a14:backgroundMark x1="44733" y1="8795" x2="44733" y2="8795"/>
                        <a14:backgroundMark x1="45705" y1="10423" x2="45705" y2="10423"/>
                        <a14:backgroundMark x1="41167" y1="9121" x2="41167" y2="9121"/>
                        <a14:backgroundMark x1="22690" y1="8469" x2="22690" y2="8469"/>
                        <a14:backgroundMark x1="27391" y1="9121" x2="27391" y2="9121"/>
                        <a14:backgroundMark x1="61750" y1="9446" x2="61750" y2="9446"/>
                        <a14:backgroundMark x1="56888" y1="9121" x2="56888" y2="9121"/>
                        <a14:backgroundMark x1="66937" y1="9772" x2="66937" y2="9772"/>
                        <a14:backgroundMark x1="66613" y1="10098" x2="66613" y2="10098"/>
                        <a14:backgroundMark x1="66126" y1="10749" x2="66126" y2="10749"/>
                        <a14:backgroundMark x1="67585" y1="10749" x2="67585" y2="10749"/>
                        <a14:backgroundMark x1="67261" y1="10749" x2="67261" y2="10749"/>
                        <a14:backgroundMark x1="68071" y1="11075" x2="67261" y2="9772"/>
                        <a14:backgroundMark x1="66775" y1="9446" x2="67747" y2="10749"/>
                        <a14:backgroundMark x1="66937" y1="10423" x2="65964" y2="11075"/>
                        <a14:backgroundMark x1="66126" y1="9772" x2="65640" y2="11075"/>
                        <a14:backgroundMark x1="71799" y1="10749" x2="71799" y2="10749"/>
                        <a14:backgroundMark x1="76661" y1="10749" x2="76661" y2="10749"/>
                        <a14:backgroundMark x1="75689" y1="11401" x2="77634" y2="12052"/>
                        <a14:backgroundMark x1="76013" y1="10749" x2="75203" y2="11726"/>
                        <a14:backgroundMark x1="77796" y1="11401" x2="78282" y2="12704"/>
                        <a14:backgroundMark x1="72934" y1="11401" x2="70665" y2="11075"/>
                        <a14:backgroundMark x1="72447" y1="3583" x2="72447" y2="3583"/>
                        <a14:backgroundMark x1="32415" y1="9121" x2="32415" y2="9121"/>
                        <a14:backgroundMark x1="34684" y1="96743" x2="47488" y2="99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9699" y="4336556"/>
            <a:ext cx="8945898" cy="3087827"/>
          </a:xfrm>
          <a:prstGeom prst="rect">
            <a:avLst/>
          </a:prstGeom>
          <a:effectLst>
            <a:outerShdw blurRad="76200" dist="38100" dir="4200000" sx="101000" sy="101000" algn="tl" rotWithShape="0">
              <a:prstClr val="black">
                <a:alpha val="19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84526F7-2AA4-8130-B5B2-110B266EEB6B}"/>
              </a:ext>
            </a:extLst>
          </p:cNvPr>
          <p:cNvSpPr txBox="1"/>
          <p:nvPr/>
        </p:nvSpPr>
        <p:spPr>
          <a:xfrm>
            <a:off x="1061367" y="5395610"/>
            <a:ext cx="50727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propose a centralized platform where pet owners can effectively obtain information about all veterinary clinics in Malaysia and assist pet owners on medical consultation services.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A9D81A4-7B7E-A2CF-4BCB-F6E8C7AE1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825763"/>
              </p:ext>
            </p:extLst>
          </p:nvPr>
        </p:nvGraphicFramePr>
        <p:xfrm>
          <a:off x="792261" y="8320520"/>
          <a:ext cx="6138182" cy="547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9" name="Picture 98">
            <a:extLst>
              <a:ext uri="{FF2B5EF4-FFF2-40B4-BE49-F238E27FC236}">
                <a16:creationId xmlns:a16="http://schemas.microsoft.com/office/drawing/2014/main" id="{F81EFFEF-1B41-BF53-2FC5-7EC21877DE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41" b="98145" l="9337" r="89681">
                        <a14:foregroundMark x1="28501" y1="15770" x2="28747" y2="80519"/>
                        <a14:foregroundMark x1="28747" y1="80519" x2="57494" y2="76623"/>
                        <a14:foregroundMark x1="57494" y1="76623" x2="73710" y2="85714"/>
                        <a14:foregroundMark x1="73710" y1="85714" x2="73219" y2="34508"/>
                        <a14:foregroundMark x1="73219" y1="34508" x2="43243" y2="15028"/>
                        <a14:foregroundMark x1="43243" y1="15028" x2="28010" y2="20223"/>
                        <a14:foregroundMark x1="24324" y1="2041" x2="23833" y2="85714"/>
                        <a14:foregroundMark x1="29975" y1="2412" x2="56511" y2="2968"/>
                        <a14:foregroundMark x1="56511" y1="2968" x2="76167" y2="8163"/>
                        <a14:foregroundMark x1="76167" y1="8163" x2="77150" y2="23377"/>
                        <a14:foregroundMark x1="77150" y1="23377" x2="56020" y2="18367"/>
                        <a14:foregroundMark x1="56020" y1="18367" x2="34644" y2="4267"/>
                        <a14:foregroundMark x1="72973" y1="6494" x2="47666" y2="2597"/>
                        <a14:foregroundMark x1="72482" y1="4267" x2="48403" y2="3711"/>
                        <a14:foregroundMark x1="50123" y1="2968" x2="77396" y2="2968"/>
                        <a14:foregroundMark x1="77396" y1="2968" x2="78378" y2="2968"/>
                        <a14:foregroundMark x1="71499" y1="4267" x2="56265" y2="5751"/>
                        <a14:foregroundMark x1="56265" y1="5751" x2="53808" y2="21892"/>
                        <a14:foregroundMark x1="53808" y1="21892" x2="75184" y2="13729"/>
                        <a14:foregroundMark x1="75184" y1="13729" x2="69042" y2="4267"/>
                        <a14:foregroundMark x1="69533" y1="21150" x2="43980" y2="38033"/>
                        <a14:foregroundMark x1="43980" y1="38033" x2="73464" y2="32653"/>
                        <a14:foregroundMark x1="73464" y1="32653" x2="71744" y2="20037"/>
                        <a14:foregroundMark x1="71744" y1="20037" x2="69779" y2="20408"/>
                        <a14:foregroundMark x1="66585" y1="25417" x2="47912" y2="28015"/>
                        <a14:foregroundMark x1="47912" y1="28015" x2="42260" y2="50278"/>
                        <a14:foregroundMark x1="42260" y1="50278" x2="66830" y2="37848"/>
                        <a14:foregroundMark x1="66830" y1="37848" x2="56265" y2="27644"/>
                        <a14:foregroundMark x1="39558" y1="22820" x2="41523" y2="22635"/>
                        <a14:foregroundMark x1="35872" y1="25603" x2="43980" y2="37291"/>
                        <a14:foregroundMark x1="43980" y1="37291" x2="42260" y2="41373"/>
                        <a14:foregroundMark x1="33907" y1="32468" x2="44963" y2="40074"/>
                        <a14:foregroundMark x1="33415" y1="43043" x2="43980" y2="51763"/>
                        <a14:foregroundMark x1="59951" y1="38590" x2="55037" y2="52690"/>
                        <a14:foregroundMark x1="55037" y1="52690" x2="64373" y2="62894"/>
                        <a14:foregroundMark x1="74201" y1="33766" x2="74939" y2="51948"/>
                        <a14:foregroundMark x1="75430" y1="25417" x2="76413" y2="34879"/>
                        <a14:foregroundMark x1="75676" y1="26716" x2="76167" y2="52690"/>
                        <a14:foregroundMark x1="78133" y1="24304" x2="79115" y2="49907"/>
                        <a14:foregroundMark x1="71007" y1="35250" x2="59705" y2="50278"/>
                        <a14:foregroundMark x1="59705" y1="50278" x2="51106" y2="48980"/>
                        <a14:foregroundMark x1="67568" y1="46568" x2="61425" y2="75139"/>
                        <a14:foregroundMark x1="61425" y1="75139" x2="34398" y2="61224"/>
                        <a14:foregroundMark x1="34398" y1="61224" x2="27518" y2="61410"/>
                        <a14:foregroundMark x1="75430" y1="56215" x2="78378" y2="59369"/>
                        <a14:foregroundMark x1="75676" y1="72913" x2="77396" y2="77737"/>
                        <a14:foregroundMark x1="70025" y1="84787" x2="50123" y2="82004"/>
                        <a14:foregroundMark x1="50123" y1="82004" x2="45209" y2="73840"/>
                        <a14:foregroundMark x1="59214" y1="79592" x2="74693" y2="95733"/>
                        <a14:foregroundMark x1="74693" y1="95733" x2="62899" y2="84416"/>
                        <a14:foregroundMark x1="71499" y1="78108" x2="69779" y2="51020"/>
                        <a14:foregroundMark x1="71744" y1="81818" x2="71990" y2="48423"/>
                        <a14:foregroundMark x1="46192" y1="74954" x2="32187" y2="83673"/>
                        <a14:foregroundMark x1="32187" y1="83673" x2="29975" y2="86642"/>
                        <a14:foregroundMark x1="25553" y1="83117" x2="25799" y2="96475"/>
                        <a14:foregroundMark x1="25799" y1="96475" x2="25553" y2="97032"/>
                        <a14:foregroundMark x1="30467" y1="92022" x2="54791" y2="81262"/>
                        <a14:foregroundMark x1="33170" y1="91837" x2="52826" y2="82746"/>
                        <a14:foregroundMark x1="52826" y1="82746" x2="52826" y2="82746"/>
                        <a14:foregroundMark x1="31695" y1="93135" x2="46683" y2="85343"/>
                        <a14:foregroundMark x1="40295" y1="87755" x2="31450" y2="95176"/>
                        <a14:foregroundMark x1="56511" y1="68275" x2="68305" y2="61781"/>
                        <a14:foregroundMark x1="56757" y1="74026" x2="76904" y2="97217"/>
                        <a14:foregroundMark x1="76904" y1="97217" x2="77396" y2="98145"/>
                        <a14:foregroundMark x1="42752" y1="58627" x2="59459" y2="57143"/>
                        <a14:foregroundMark x1="59459" y1="57143" x2="54300" y2="69944"/>
                        <a14:foregroundMark x1="54300" y1="69944" x2="54300" y2="69944"/>
                        <a14:foregroundMark x1="27027" y1="95176" x2="25799" y2="98145"/>
                        <a14:foregroundMark x1="25799" y1="94805" x2="23833" y2="981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8264" y="7099074"/>
            <a:ext cx="1145258" cy="1101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87D0F7F-D4CC-5323-4A63-D01EAD43C1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4118" l="7634" r="89695">
                        <a14:foregroundMark x1="12977" y1="61176" x2="8015" y2="72941"/>
                        <a14:foregroundMark x1="11832" y1="91176" x2="39695" y2="94118"/>
                        <a14:foregroundMark x1="39695" y1="94118" x2="82443" y2="91765"/>
                        <a14:foregroundMark x1="89313" y1="92353" x2="89313" y2="92353"/>
                        <a14:foregroundMark x1="28244" y1="10000" x2="25191" y2="1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02220" y="376005"/>
            <a:ext cx="2798900" cy="1993763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F306EC16-E450-D33C-2CD1-3DDA897A16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583" b="91943" l="9428" r="89899">
                        <a14:foregroundMark x1="27609" y1="12796" x2="51852" y2="16588"/>
                        <a14:foregroundMark x1="51852" y1="16588" x2="52525" y2="17536"/>
                        <a14:foregroundMark x1="29630" y1="10900" x2="34343" y2="7583"/>
                        <a14:foregroundMark x1="58923" y1="15166" x2="74747" y2="12322"/>
                        <a14:foregroundMark x1="72054" y1="9479" x2="71380" y2="9005"/>
                        <a14:foregroundMark x1="47475" y1="85782" x2="54209" y2="85782"/>
                        <a14:foregroundMark x1="45791" y1="84360" x2="49495" y2="91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4550" y="4737420"/>
            <a:ext cx="1662090" cy="1207985"/>
          </a:xfrm>
          <a:prstGeom prst="rect">
            <a:avLst/>
          </a:prstGeom>
          <a:effectLst>
            <a:outerShdw blurRad="88900" dist="76200" dir="54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346343A-C161-6339-959A-7D9F39195EC0}"/>
              </a:ext>
            </a:extLst>
          </p:cNvPr>
          <p:cNvSpPr txBox="1"/>
          <p:nvPr/>
        </p:nvSpPr>
        <p:spPr>
          <a:xfrm>
            <a:off x="9150070" y="5570363"/>
            <a:ext cx="1043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only centralized platform that will list out all registered veterinary clinics in Malaysia.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will enable pet clinics easily to be discovered and help to reach more patients.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serves as a community of practice between veterinarians and pet owners to exchange valuable insights on pet health information.</a:t>
            </a:r>
          </a:p>
        </p:txBody>
      </p: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51BA3817-0A26-E288-6A6A-8E73474D7609}"/>
              </a:ext>
            </a:extLst>
          </p:cNvPr>
          <p:cNvSpPr/>
          <p:nvPr/>
        </p:nvSpPr>
        <p:spPr>
          <a:xfrm rot="10800000">
            <a:off x="18712869" y="4707047"/>
            <a:ext cx="1442842" cy="509938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76200" dir="2700000" sx="106000" sy="106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C864341D-FA3F-B82C-28FD-BA4D50029603}"/>
              </a:ext>
            </a:extLst>
          </p:cNvPr>
          <p:cNvSpPr/>
          <p:nvPr/>
        </p:nvSpPr>
        <p:spPr>
          <a:xfrm>
            <a:off x="8570796" y="5517958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schemeClr val="tx1">
                <a:alpha val="23000"/>
              </a:scheme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8C6ADBBE-5952-72EF-D9B4-44713843F432}"/>
              </a:ext>
            </a:extLst>
          </p:cNvPr>
          <p:cNvSpPr/>
          <p:nvPr/>
        </p:nvSpPr>
        <p:spPr>
          <a:xfrm>
            <a:off x="8570796" y="7505770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7" name="Flowchart: Connector 116">
            <a:extLst>
              <a:ext uri="{FF2B5EF4-FFF2-40B4-BE49-F238E27FC236}">
                <a16:creationId xmlns:a16="http://schemas.microsoft.com/office/drawing/2014/main" id="{80B14ED9-9C9B-11BA-5D3E-A1B226382182}"/>
              </a:ext>
            </a:extLst>
          </p:cNvPr>
          <p:cNvSpPr/>
          <p:nvPr/>
        </p:nvSpPr>
        <p:spPr>
          <a:xfrm>
            <a:off x="8570720" y="6811245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8" name="Flowchart: Connector 117">
            <a:extLst>
              <a:ext uri="{FF2B5EF4-FFF2-40B4-BE49-F238E27FC236}">
                <a16:creationId xmlns:a16="http://schemas.microsoft.com/office/drawing/2014/main" id="{7C922C96-901F-66E0-451A-B0304FAB559F}"/>
              </a:ext>
            </a:extLst>
          </p:cNvPr>
          <p:cNvSpPr/>
          <p:nvPr/>
        </p:nvSpPr>
        <p:spPr>
          <a:xfrm>
            <a:off x="8567477" y="6186096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33FD1E0-BF09-6EC7-75F7-85577D41A604}"/>
              </a:ext>
            </a:extLst>
          </p:cNvPr>
          <p:cNvSpPr txBox="1"/>
          <p:nvPr/>
        </p:nvSpPr>
        <p:spPr>
          <a:xfrm>
            <a:off x="10731703" y="10368138"/>
            <a:ext cx="8532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Costs: Website development &amp;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maintenance; 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cost, customer support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Costs: Payment processing fees; general/administrative cost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9413CDE-A5F1-AB72-EEE7-A781B43EB546}"/>
              </a:ext>
            </a:extLst>
          </p:cNvPr>
          <p:cNvSpPr txBox="1"/>
          <p:nvPr/>
        </p:nvSpPr>
        <p:spPr>
          <a:xfrm>
            <a:off x="10320959" y="10215555"/>
            <a:ext cx="8684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Structure: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Stream: Commissions Charge; Sponsored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Listings; Display Advertisings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5335287-C943-47A7-0B0C-B4DB814567C0}"/>
              </a:ext>
            </a:extLst>
          </p:cNvPr>
          <p:cNvSpPr/>
          <p:nvPr/>
        </p:nvSpPr>
        <p:spPr>
          <a:xfrm>
            <a:off x="8215933" y="8838821"/>
            <a:ext cx="11820476" cy="4135921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9627E6E-B5D1-633E-1658-1596C33E6C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706" b="97598" l="5000" r="90000">
                        <a14:foregroundMark x1="14231" y1="45045" x2="8462" y2="64264"/>
                        <a14:foregroundMark x1="8462" y1="64264" x2="9615" y2="65465"/>
                        <a14:foregroundMark x1="7692" y1="54655" x2="5000" y2="58258"/>
                        <a14:foregroundMark x1="20385" y1="81081" x2="38462" y2="93994"/>
                        <a14:foregroundMark x1="38462" y1="93994" x2="72308" y2="94294"/>
                        <a14:foregroundMark x1="72308" y1="94294" x2="74231" y2="93393"/>
                        <a14:foregroundMark x1="44231" y1="95195" x2="45769" y2="97598"/>
                        <a14:foregroundMark x1="53846" y1="10811" x2="63846" y2="5706"/>
                        <a14:foregroundMark x1="41503" y1="25525" x2="39231" y2="29429"/>
                        <a14:foregroundMark x1="44825" y1="19820" x2="44681" y2="20068"/>
                        <a14:foregroundMark x1="45000" y1="19520" x2="44825" y2="19820"/>
                        <a14:foregroundMark x1="40278" y1="24940" x2="40304" y2="25082"/>
                        <a14:foregroundMark x1="40385" y1="24925" x2="40385" y2="25225"/>
                        <a14:backgroundMark x1="39519" y1="24850" x2="39615" y2="24925"/>
                        <a14:backgroundMark x1="44231" y1="19820" x2="40385" y2="21321"/>
                        <a14:backgroundMark x1="40385" y1="21321" x2="39615" y2="23123"/>
                        <a14:backgroundMark x1="41923" y1="22222" x2="40769" y2="24625"/>
                        <a14:backgroundMark x1="42308" y1="21622" x2="39615" y2="24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22155" y="10523357"/>
            <a:ext cx="2747743" cy="3067830"/>
          </a:xfrm>
          <a:prstGeom prst="rect">
            <a:avLst/>
          </a:prstGeom>
          <a:effectLst>
            <a:outerShdw blurRad="63500" dist="38100" dir="2700000" sx="106000" sy="106000" algn="tl" rotWithShape="0">
              <a:prstClr val="black">
                <a:alpha val="23000"/>
              </a:prstClr>
            </a:outerShdw>
          </a:effectLst>
        </p:spPr>
      </p:pic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1448DA6-F4C0-D6A6-BEDC-76D3ECAC5D33}"/>
              </a:ext>
            </a:extLst>
          </p:cNvPr>
          <p:cNvCxnSpPr>
            <a:cxnSpLocks/>
          </p:cNvCxnSpPr>
          <p:nvPr/>
        </p:nvCxnSpPr>
        <p:spPr>
          <a:xfrm>
            <a:off x="7800123" y="4197927"/>
            <a:ext cx="0" cy="9602415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032E701-CD97-DA2A-341E-31BF29914E02}"/>
              </a:ext>
            </a:extLst>
          </p:cNvPr>
          <p:cNvCxnSpPr>
            <a:cxnSpLocks/>
          </p:cNvCxnSpPr>
          <p:nvPr/>
        </p:nvCxnSpPr>
        <p:spPr>
          <a:xfrm flipV="1">
            <a:off x="7827067" y="8202333"/>
            <a:ext cx="13234113" cy="204988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DDDEE5A-455B-BF49-A1C6-D4B600DA5CC7}"/>
              </a:ext>
            </a:extLst>
          </p:cNvPr>
          <p:cNvCxnSpPr>
            <a:cxnSpLocks/>
          </p:cNvCxnSpPr>
          <p:nvPr/>
        </p:nvCxnSpPr>
        <p:spPr>
          <a:xfrm flipV="1">
            <a:off x="-10273" y="4148106"/>
            <a:ext cx="21352147" cy="114859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id="{172B2F8E-BE52-1EB0-F153-00142B2FE5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5517" y1="10494" x2="54483" y2="10494"/>
                        <a14:foregroundMark x1="54483" y1="10494" x2="54828" y2="11111"/>
                        <a14:foregroundMark x1="16207" y1="75309" x2="25517" y2="87654"/>
                        <a14:foregroundMark x1="25517" y1="87654" x2="71724" y2="88272"/>
                        <a14:foregroundMark x1="71724" y1="88272" x2="82759" y2="85185"/>
                        <a14:foregroundMark x1="82759" y1="85185" x2="86207" y2="753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0766" y="3690674"/>
            <a:ext cx="3398964" cy="1421332"/>
          </a:xfrm>
          <a:prstGeom prst="rect">
            <a:avLst/>
          </a:prstGeom>
          <a:effectLst>
            <a:outerShdw blurRad="762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7D98F30-B2B1-C0EA-6C35-84F2664E61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414" b="94745" l="9441" r="89161">
                        <a14:foregroundMark x1="44755" y1="11465" x2="31469" y2="13057"/>
                        <a14:foregroundMark x1="31469" y1="13057" x2="44056" y2="13057"/>
                        <a14:foregroundMark x1="44056" y1="13057" x2="36713" y2="11943"/>
                        <a14:foregroundMark x1="36713" y1="11943" x2="43007" y2="10510"/>
                        <a14:foregroundMark x1="24476" y1="18790" x2="30769" y2="17675"/>
                        <a14:foregroundMark x1="30769" y1="17675" x2="30420" y2="18631"/>
                        <a14:foregroundMark x1="48252" y1="8439" x2="43007" y2="6529"/>
                        <a14:foregroundMark x1="43007" y1="6529" x2="33217" y2="6847"/>
                        <a14:foregroundMark x1="33217" y1="6847" x2="32867" y2="7006"/>
                        <a14:foregroundMark x1="66434" y1="7006" x2="72378" y2="5573"/>
                        <a14:foregroundMark x1="72378" y1="5573" x2="75524" y2="6051"/>
                        <a14:foregroundMark x1="42657" y1="13217" x2="39161" y2="21019"/>
                        <a14:foregroundMark x1="86364" y1="10032" x2="89161" y2="13535"/>
                        <a14:foregroundMark x1="89161" y1="13535" x2="88112" y2="16083"/>
                        <a14:foregroundMark x1="42308" y1="6529" x2="36364" y2="6210"/>
                        <a14:foregroundMark x1="63216" y1="47771" x2="62937" y2="44108"/>
                        <a14:foregroundMark x1="64685" y1="67038" x2="63447" y2="50796"/>
                        <a14:foregroundMark x1="62937" y1="44108" x2="53497" y2="40605"/>
                        <a14:foregroundMark x1="42934" y1="46002" x2="39161" y2="47930"/>
                        <a14:foregroundMark x1="53497" y1="40605" x2="46692" y2="44082"/>
                        <a14:foregroundMark x1="39161" y1="47930" x2="35219" y2="57804"/>
                        <a14:foregroundMark x1="35124" y1="59371" x2="40559" y2="91242"/>
                        <a14:foregroundMark x1="40559" y1="91242" x2="45409" y2="95414"/>
                        <a14:foregroundMark x1="62403" y1="94848" x2="63287" y2="94745"/>
                        <a14:foregroundMark x1="53045" y1="95936" x2="55269" y2="95677"/>
                        <a14:foregroundMark x1="69632" y1="90457" x2="74126" y2="87420"/>
                        <a14:foregroundMark x1="63287" y1="94745" x2="67164" y2="92125"/>
                        <a14:foregroundMark x1="74126" y1="87420" x2="73427" y2="86943"/>
                        <a14:backgroundMark x1="62238" y1="47771" x2="62238" y2="50796"/>
                        <a14:backgroundMark x1="47902" y1="44586" x2="43357" y2="46178"/>
                        <a14:backgroundMark x1="66084" y1="91720" x2="68531" y2="90287"/>
                        <a14:backgroundMark x1="52797" y1="97293" x2="60490" y2="97771"/>
                        <a14:backgroundMark x1="44056" y1="96019" x2="49301" y2="97611"/>
                        <a14:backgroundMark x1="68881" y1="90287" x2="66783" y2="92038"/>
                        <a14:backgroundMark x1="28322" y1="48885" x2="27273" y2="66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9754" y="7006034"/>
            <a:ext cx="615457" cy="1179989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9CFB325-EEA2-2684-80CB-7230C50C6F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5938719" y="6086828"/>
            <a:ext cx="1801003" cy="598068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50176C5-8894-68A9-2DE9-982EF7DACBB5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5424" r="97966">
                        <a14:foregroundMark x1="10720" y1="53049" x2="4915" y2="61524"/>
                        <a14:foregroundMark x1="4915" y1="61524" x2="8178" y2="64756"/>
                        <a14:foregroundMark x1="8178" y1="64756" x2="8866" y2="67121"/>
                        <a14:foregroundMark x1="9703" y1="70000" x2="9576" y2="71463"/>
                        <a14:foregroundMark x1="7076" y1="56280" x2="5424" y2="60183"/>
                        <a14:foregroundMark x1="5424" y1="60183" x2="7542" y2="56829"/>
                        <a14:foregroundMark x1="17585" y1="57317" x2="12797" y2="52927"/>
                        <a14:foregroundMark x1="12797" y1="52927" x2="8898" y2="55427"/>
                        <a14:foregroundMark x1="8898" y1="55427" x2="7076" y2="59512"/>
                        <a14:foregroundMark x1="7076" y1="59512" x2="8347" y2="64756"/>
                        <a14:foregroundMark x1="8347" y1="64756" x2="11441" y2="66890"/>
                        <a14:foregroundMark x1="11441" y1="66890" x2="15042" y2="64573"/>
                        <a14:foregroundMark x1="15042" y1="64573" x2="17542" y2="57012"/>
                        <a14:foregroundMark x1="17542" y1="57012" x2="17288" y2="55122"/>
                        <a14:foregroundMark x1="16271" y1="56402" x2="13771" y2="54268"/>
                        <a14:foregroundMark x1="13771" y1="54268" x2="8263" y2="57744"/>
                        <a14:foregroundMark x1="8263" y1="57744" x2="10805" y2="63780"/>
                        <a14:foregroundMark x1="10805" y1="63780" x2="16314" y2="61463"/>
                        <a14:foregroundMark x1="16314" y1="61463" x2="17076" y2="55366"/>
                        <a14:foregroundMark x1="17076" y1="55366" x2="15805" y2="55000"/>
                        <a14:foregroundMark x1="10932" y1="69024" x2="9449" y2="72988"/>
                        <a14:foregroundMark x1="9449" y1="72988" x2="11059" y2="68963"/>
                        <a14:foregroundMark x1="11059" y1="68963" x2="10932" y2="68902"/>
                        <a14:foregroundMark x1="21780" y1="45732" x2="32076" y2="43354"/>
                        <a14:foregroundMark x1="42585" y1="57439" x2="57458" y2="56220"/>
                        <a14:foregroundMark x1="57458" y1="56220" x2="81780" y2="60671"/>
                        <a14:foregroundMark x1="81780" y1="60671" x2="87881" y2="58659"/>
                        <a14:foregroundMark x1="87881" y1="58659" x2="83898" y2="53049"/>
                        <a14:foregroundMark x1="83898" y1="53049" x2="52203" y2="47195"/>
                        <a14:foregroundMark x1="52203" y1="47195" x2="43305" y2="49451"/>
                        <a14:foregroundMark x1="43305" y1="49451" x2="42034" y2="51646"/>
                        <a14:foregroundMark x1="85508" y1="55732" x2="89619" y2="50305"/>
                        <a14:foregroundMark x1="89619" y1="50305" x2="89661" y2="55122"/>
                        <a14:foregroundMark x1="89661" y1="55122" x2="89237" y2="56646"/>
                        <a14:foregroundMark x1="88983" y1="52073" x2="88644" y2="44756"/>
                        <a14:foregroundMark x1="88644" y1="44756" x2="91144" y2="47866"/>
                        <a14:foregroundMark x1="91144" y1="47866" x2="90720" y2="53049"/>
                        <a14:foregroundMark x1="90720" y1="53049" x2="89915" y2="54939"/>
                        <a14:foregroundMark x1="93347" y1="56585" x2="98093" y2="60793"/>
                        <a14:foregroundMark x1="98093" y1="60793" x2="98008" y2="65549"/>
                        <a14:foregroundMark x1="98008" y1="65549" x2="92627" y2="62439"/>
                        <a14:foregroundMark x1="92627" y1="62439" x2="92119" y2="61707"/>
                        <a14:foregroundMark x1="93051" y1="66768" x2="95975" y2="70427"/>
                        <a14:foregroundMark x1="95975" y1="70427" x2="94322" y2="74207"/>
                        <a14:foregroundMark x1="94322" y1="74207" x2="94153" y2="74329"/>
                        <a14:foregroundMark x1="97034" y1="66463" x2="99110" y2="62195"/>
                        <a14:foregroundMark x1="99110" y1="62195" x2="97585" y2="66463"/>
                        <a14:foregroundMark x1="97585" y1="66463" x2="97966" y2="67439"/>
                        <a14:foregroundMark x1="20763" y1="46524" x2="29915" y2="43476"/>
                        <a14:foregroundMark x1="29915" y1="43476" x2="36907" y2="43293"/>
                        <a14:foregroundMark x1="36907" y1="43293" x2="37034" y2="43354"/>
                        <a14:foregroundMark x1="20169" y1="46220" x2="33856" y2="43049"/>
                        <a14:foregroundMark x1="33856" y1="43049" x2="36992" y2="43232"/>
                        <a14:foregroundMark x1="40678" y1="43780" x2="49873" y2="44451"/>
                        <a14:foregroundMark x1="40424" y1="41890" x2="40890" y2="43841"/>
                        <a14:backgroundMark x1="8686" y1="67378" x2="9280" y2="67927"/>
                        <a14:backgroundMark x1="9237" y1="67744" x2="8814" y2="6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01" b="19558"/>
          <a:stretch/>
        </p:blipFill>
        <p:spPr>
          <a:xfrm>
            <a:off x="-843807" y="13685480"/>
            <a:ext cx="21955725" cy="4523195"/>
          </a:xfrm>
          <a:prstGeom prst="rect">
            <a:avLst/>
          </a:prstGeom>
          <a:effectLst>
            <a:outerShdw blurRad="50800" dist="25400" dir="5400000" sx="1000" sy="1000" algn="ctr" rotWithShape="0">
              <a:srgbClr val="000000"/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4A4B4061-6A4B-ACE0-CC32-2A32AA47E8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500" b="95833" l="9222" r="89914">
                        <a14:foregroundMark x1="31412" y1="9833" x2="34582" y2="5667"/>
                        <a14:foregroundMark x1="34582" y1="5667" x2="40922" y2="9000"/>
                        <a14:foregroundMark x1="38905" y1="2500" x2="38905" y2="2500"/>
                        <a14:foregroundMark x1="71182" y1="9000" x2="71182" y2="9000"/>
                        <a14:foregroundMark x1="46974" y1="92667" x2="46974" y2="92667"/>
                        <a14:foregroundMark x1="47550" y1="95833" x2="47550" y2="95833"/>
                        <a14:foregroundMark x1="71758" y1="16000" x2="69741" y2="17833"/>
                        <a14:foregroundMark x1="70107" y1="24167" x2="69164" y2="27167"/>
                        <a14:foregroundMark x1="70421" y1="23167" x2="70107" y2="24167"/>
                        <a14:foregroundMark x1="70526" y1="22833" x2="70421" y2="23167"/>
                        <a14:foregroundMark x1="72046" y1="18000" x2="70526" y2="22833"/>
                        <a14:foregroundMark x1="69164" y1="27167" x2="67435" y2="28167"/>
                        <a14:backgroundMark x1="69164" y1="15333" x2="69164" y2="15333"/>
                        <a14:backgroundMark x1="68876" y1="15500" x2="68876" y2="15500"/>
                        <a14:backgroundMark x1="66859" y1="24167" x2="66859" y2="24167"/>
                        <a14:backgroundMark x1="67723" y1="23167" x2="67723" y2="23167"/>
                        <a14:backgroundMark x1="68300" y1="22833" x2="68300" y2="22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231131" y="5316254"/>
            <a:ext cx="2739699" cy="4614998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235B737C-B5A7-9B5F-318A-32D73729BD9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025" b="90975" l="9781" r="89882">
                        <a14:foregroundMark x1="14334" y1="87365" x2="63912" y2="90975"/>
                        <a14:foregroundMark x1="63912" y1="90975" x2="82293" y2="89170"/>
                        <a14:foregroundMark x1="55987" y1="50903" x2="55987" y2="50903"/>
                        <a14:foregroundMark x1="62226" y1="9025" x2="62226" y2="9025"/>
                        <a14:backgroundMark x1="66779" y1="75090" x2="66779" y2="75090"/>
                        <a14:backgroundMark x1="68297" y1="75812" x2="68297" y2="75812"/>
                        <a14:backgroundMark x1="35245" y1="63538" x2="35245" y2="63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9315" y="11787766"/>
            <a:ext cx="4088976" cy="1910026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5F50DC0A-EBB6-783F-DB3E-BAC3D2B6D104}"/>
              </a:ext>
            </a:extLst>
          </p:cNvPr>
          <p:cNvSpPr txBox="1"/>
          <p:nvPr/>
        </p:nvSpPr>
        <p:spPr>
          <a:xfrm>
            <a:off x="1114184" y="17541694"/>
            <a:ext cx="4972230" cy="3046988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 Clinics</a:t>
            </a:r>
          </a:p>
          <a:p>
            <a:pPr algn="just"/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Supplies Businesses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Magazines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Bloggers</a:t>
            </a: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6ACF381-6D11-515E-1EC0-6C96AD6AE7FB}"/>
              </a:ext>
            </a:extLst>
          </p:cNvPr>
          <p:cNvSpPr txBox="1"/>
          <p:nvPr/>
        </p:nvSpPr>
        <p:spPr>
          <a:xfrm>
            <a:off x="13304354" y="26294886"/>
            <a:ext cx="4937218" cy="1384995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Customer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Reviews</a:t>
            </a:r>
          </a:p>
        </p:txBody>
      </p:sp>
      <p:sp>
        <p:nvSpPr>
          <p:cNvPr id="183" name="Arrow: Pentagon 182">
            <a:extLst>
              <a:ext uri="{FF2B5EF4-FFF2-40B4-BE49-F238E27FC236}">
                <a16:creationId xmlns:a16="http://schemas.microsoft.com/office/drawing/2014/main" id="{2BA17991-E952-7159-B7BE-4E41932FF70A}"/>
              </a:ext>
            </a:extLst>
          </p:cNvPr>
          <p:cNvSpPr/>
          <p:nvPr/>
        </p:nvSpPr>
        <p:spPr>
          <a:xfrm>
            <a:off x="260674" y="2331302"/>
            <a:ext cx="3582456" cy="435919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B5BAD6-6B73-DDA1-F274-B42F8AC98397}"/>
              </a:ext>
            </a:extLst>
          </p:cNvPr>
          <p:cNvSpPr txBox="1"/>
          <p:nvPr/>
        </p:nvSpPr>
        <p:spPr>
          <a:xfrm>
            <a:off x="304647" y="2281514"/>
            <a:ext cx="4877556" cy="523220"/>
          </a:xfrm>
          <a:prstGeom prst="rect">
            <a:avLst/>
          </a:prstGeom>
          <a:noFill/>
          <a:effectLst>
            <a:outerShdw blurRad="7620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</a:p>
        </p:txBody>
      </p:sp>
      <p:sp>
        <p:nvSpPr>
          <p:cNvPr id="184" name="Arrow: Pentagon 183">
            <a:extLst>
              <a:ext uri="{FF2B5EF4-FFF2-40B4-BE49-F238E27FC236}">
                <a16:creationId xmlns:a16="http://schemas.microsoft.com/office/drawing/2014/main" id="{D6AB27E4-3A02-74D1-D282-0B6BAFDB07B4}"/>
              </a:ext>
            </a:extLst>
          </p:cNvPr>
          <p:cNvSpPr/>
          <p:nvPr/>
        </p:nvSpPr>
        <p:spPr>
          <a:xfrm>
            <a:off x="621401" y="7666128"/>
            <a:ext cx="3159839" cy="519895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5" name="Arrow: Pentagon 184">
            <a:extLst>
              <a:ext uri="{FF2B5EF4-FFF2-40B4-BE49-F238E27FC236}">
                <a16:creationId xmlns:a16="http://schemas.microsoft.com/office/drawing/2014/main" id="{ECF18F49-8F3F-2C42-80FE-DABE1DC8ED3D}"/>
              </a:ext>
            </a:extLst>
          </p:cNvPr>
          <p:cNvSpPr/>
          <p:nvPr/>
        </p:nvSpPr>
        <p:spPr>
          <a:xfrm>
            <a:off x="915578" y="4951089"/>
            <a:ext cx="2264855" cy="473565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945F2B-0C2E-FC7F-AC4F-39C57646CB7A}"/>
              </a:ext>
            </a:extLst>
          </p:cNvPr>
          <p:cNvSpPr txBox="1"/>
          <p:nvPr/>
        </p:nvSpPr>
        <p:spPr>
          <a:xfrm>
            <a:off x="838318" y="4908600"/>
            <a:ext cx="2326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C6BDA1-6E12-3F7E-F714-C49563E1D1E3}"/>
              </a:ext>
            </a:extLst>
          </p:cNvPr>
          <p:cNvSpPr txBox="1"/>
          <p:nvPr/>
        </p:nvSpPr>
        <p:spPr>
          <a:xfrm>
            <a:off x="599562" y="7638987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 E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lements</a:t>
            </a:r>
            <a:endParaRPr lang="en-M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Arrow: Pentagon 185">
            <a:extLst>
              <a:ext uri="{FF2B5EF4-FFF2-40B4-BE49-F238E27FC236}">
                <a16:creationId xmlns:a16="http://schemas.microsoft.com/office/drawing/2014/main" id="{56D09B47-C6BF-26C5-C01A-C46EE60C52C5}"/>
              </a:ext>
            </a:extLst>
          </p:cNvPr>
          <p:cNvSpPr/>
          <p:nvPr/>
        </p:nvSpPr>
        <p:spPr>
          <a:xfrm>
            <a:off x="10756075" y="9260683"/>
            <a:ext cx="6367946" cy="540104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87" name="Arrow: Pentagon 186">
            <a:extLst>
              <a:ext uri="{FF2B5EF4-FFF2-40B4-BE49-F238E27FC236}">
                <a16:creationId xmlns:a16="http://schemas.microsoft.com/office/drawing/2014/main" id="{E4BFDC0B-8CBE-E667-F0B8-2CC3CE5F5A56}"/>
              </a:ext>
            </a:extLst>
          </p:cNvPr>
          <p:cNvSpPr/>
          <p:nvPr/>
        </p:nvSpPr>
        <p:spPr>
          <a:xfrm>
            <a:off x="8587238" y="4751449"/>
            <a:ext cx="5313528" cy="494974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63C4CD6-ECB1-EDBC-CD53-F7DD2E9014D7}"/>
              </a:ext>
            </a:extLst>
          </p:cNvPr>
          <p:cNvSpPr txBox="1"/>
          <p:nvPr/>
        </p:nvSpPr>
        <p:spPr>
          <a:xfrm>
            <a:off x="8559095" y="4675063"/>
            <a:ext cx="626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Novelty &amp; 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Originality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BD7121-E0B8-70A5-3A6C-E50C1DA48D42}"/>
              </a:ext>
            </a:extLst>
          </p:cNvPr>
          <p:cNvSpPr txBox="1"/>
          <p:nvPr/>
        </p:nvSpPr>
        <p:spPr>
          <a:xfrm>
            <a:off x="10727814" y="9200617"/>
            <a:ext cx="768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Applicable</a:t>
            </a:r>
            <a:r>
              <a: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Commercial Value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419B826-F7D5-A6C9-52CA-5B5DFF3C638B}"/>
              </a:ext>
            </a:extLst>
          </p:cNvPr>
          <p:cNvSpPr txBox="1"/>
          <p:nvPr/>
        </p:nvSpPr>
        <p:spPr>
          <a:xfrm>
            <a:off x="8872428" y="16845939"/>
            <a:ext cx="3497738" cy="1015663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Market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Trusted Online Platform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023FC78-5403-4939-3FD1-38A5C0BAE5E3}"/>
              </a:ext>
            </a:extLst>
          </p:cNvPr>
          <p:cNvSpPr txBox="1"/>
          <p:nvPr/>
        </p:nvSpPr>
        <p:spPr>
          <a:xfrm>
            <a:off x="15669366" y="22601178"/>
            <a:ext cx="4725584" cy="1938992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access to all vet clinics in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for vet clinics to identify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Vets can connect with other vets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4447655-5030-6E95-EC57-10D86082CDE3}"/>
              </a:ext>
            </a:extLst>
          </p:cNvPr>
          <p:cNvSpPr txBox="1"/>
          <p:nvPr/>
        </p:nvSpPr>
        <p:spPr>
          <a:xfrm>
            <a:off x="1052794" y="17950681"/>
            <a:ext cx="547232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Consolidates all the registered vet clinic in one platform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the centralized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 about veterinary services to public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921863-2956-679B-BCD5-957461CECA56}"/>
              </a:ext>
            </a:extLst>
          </p:cNvPr>
          <p:cNvSpPr/>
          <p:nvPr/>
        </p:nvSpPr>
        <p:spPr>
          <a:xfrm flipH="1">
            <a:off x="-41750" y="28550595"/>
            <a:ext cx="21383624" cy="1953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1E40AA7-6C7F-9EE6-22B2-0026F30ACBA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667" b="95000" l="9916" r="89916">
                        <a14:foregroundMark x1="43529" y1="5000" x2="50420" y2="5667"/>
                        <a14:foregroundMark x1="50420" y1="5667" x2="54118" y2="14667"/>
                        <a14:foregroundMark x1="70252" y1="89000" x2="68571" y2="72667"/>
                        <a14:foregroundMark x1="68571" y1="72667" x2="72437" y2="60333"/>
                        <a14:foregroundMark x1="72437" y1="60333" x2="79496" y2="76000"/>
                        <a14:foregroundMark x1="79496" y1="76000" x2="74622" y2="89000"/>
                        <a14:foregroundMark x1="74622" y1="89000" x2="73950" y2="89333"/>
                        <a14:foregroundMark x1="34454" y1="95667" x2="51092" y2="96333"/>
                        <a14:foregroundMark x1="51092" y1="96333" x2="80168" y2="95000"/>
                        <a14:foregroundMark x1="80168" y1="95000" x2="80336" y2="95000"/>
                        <a14:foregroundMark x1="58824" y1="93667" x2="67899" y2="94000"/>
                        <a14:foregroundMark x1="67899" y1="94000" x2="70084" y2="9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77946" y="26505700"/>
            <a:ext cx="4160787" cy="2097875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2B2DC38-4A5E-4037-8199-2093B972E773}"/>
              </a:ext>
            </a:extLst>
          </p:cNvPr>
          <p:cNvSpPr/>
          <p:nvPr/>
        </p:nvSpPr>
        <p:spPr>
          <a:xfrm>
            <a:off x="18771521" y="22031336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95700EA4-0390-D3AF-602F-98FC17A754EE}"/>
              </a:ext>
            </a:extLst>
          </p:cNvPr>
          <p:cNvSpPr/>
          <p:nvPr/>
        </p:nvSpPr>
        <p:spPr>
          <a:xfrm>
            <a:off x="16697135" y="22024968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0D6D71-10B7-600F-2503-01050B29D4CA}"/>
              </a:ext>
            </a:extLst>
          </p:cNvPr>
          <p:cNvSpPr/>
          <p:nvPr/>
        </p:nvSpPr>
        <p:spPr>
          <a:xfrm>
            <a:off x="17395092" y="22032594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77AC143-28F2-4D5B-465D-1E4389EBD1AC}"/>
              </a:ext>
            </a:extLst>
          </p:cNvPr>
          <p:cNvSpPr/>
          <p:nvPr/>
        </p:nvSpPr>
        <p:spPr>
          <a:xfrm>
            <a:off x="18077746" y="22024968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6891B69-3922-92A2-43F1-69D39CD37A7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foregroundMark x1="19512" y1="14286" x2="19512" y2="14286"/>
                        <a14:foregroundMark x1="46504" y1="89610" x2="46504" y2="896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9114699" y="25743507"/>
            <a:ext cx="2042548" cy="767201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A113A1D7-33FD-77E8-3F46-CD25D317E6D7}"/>
              </a:ext>
            </a:extLst>
          </p:cNvPr>
          <p:cNvSpPr/>
          <p:nvPr/>
        </p:nvSpPr>
        <p:spPr>
          <a:xfrm>
            <a:off x="14977951" y="25694025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D64734C-876F-1121-DDEE-9513F38C1FA7}"/>
              </a:ext>
            </a:extLst>
          </p:cNvPr>
          <p:cNvSpPr/>
          <p:nvPr/>
        </p:nvSpPr>
        <p:spPr>
          <a:xfrm>
            <a:off x="15613773" y="25702249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414337E9-F8FC-2A65-3C7A-EED39C2EFF1A}"/>
              </a:ext>
            </a:extLst>
          </p:cNvPr>
          <p:cNvSpPr/>
          <p:nvPr/>
        </p:nvSpPr>
        <p:spPr>
          <a:xfrm>
            <a:off x="16302566" y="25705129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8C621FD5-513B-6516-330E-2ACF89AE4FFF}"/>
              </a:ext>
            </a:extLst>
          </p:cNvPr>
          <p:cNvSpPr/>
          <p:nvPr/>
        </p:nvSpPr>
        <p:spPr>
          <a:xfrm>
            <a:off x="17006080" y="25715936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EFFAA4A-F87D-14F3-BFD3-6BAFCE1DFD14}"/>
              </a:ext>
            </a:extLst>
          </p:cNvPr>
          <p:cNvSpPr/>
          <p:nvPr/>
        </p:nvSpPr>
        <p:spPr>
          <a:xfrm>
            <a:off x="735246" y="22484650"/>
            <a:ext cx="4570212" cy="2108500"/>
          </a:xfrm>
          <a:prstGeom prst="rect">
            <a:avLst/>
          </a:prstGeom>
          <a:solidFill>
            <a:srgbClr val="EBFFDD"/>
          </a:solidFill>
          <a:ln w="57150">
            <a:solidFill>
              <a:schemeClr val="bg1"/>
            </a:solidFill>
            <a:prstDash val="dash"/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F0E94E62-10E6-69B5-AC2B-0F8FDA6EE0E2}"/>
              </a:ext>
            </a:extLst>
          </p:cNvPr>
          <p:cNvSpPr/>
          <p:nvPr/>
        </p:nvSpPr>
        <p:spPr>
          <a:xfrm>
            <a:off x="1266439" y="21992704"/>
            <a:ext cx="234536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FB9FEEF6-2AC1-7733-51B9-AA01E981B456}"/>
              </a:ext>
            </a:extLst>
          </p:cNvPr>
          <p:cNvSpPr/>
          <p:nvPr/>
        </p:nvSpPr>
        <p:spPr>
          <a:xfrm>
            <a:off x="3832526" y="22018661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C6D220A4-7245-E949-5569-E2058C79D938}"/>
              </a:ext>
            </a:extLst>
          </p:cNvPr>
          <p:cNvSpPr/>
          <p:nvPr/>
        </p:nvSpPr>
        <p:spPr>
          <a:xfrm>
            <a:off x="1769573" y="22004100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D60D988-7B23-9765-0AA6-D23653A20D7A}"/>
              </a:ext>
            </a:extLst>
          </p:cNvPr>
          <p:cNvSpPr/>
          <p:nvPr/>
        </p:nvSpPr>
        <p:spPr>
          <a:xfrm>
            <a:off x="4376683" y="22034642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15C4CA2A-D55F-DC28-B849-036E1139D530}"/>
              </a:ext>
            </a:extLst>
          </p:cNvPr>
          <p:cNvSpPr/>
          <p:nvPr/>
        </p:nvSpPr>
        <p:spPr>
          <a:xfrm>
            <a:off x="2285959" y="22017418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A09623AB-7025-35D0-69E8-2C83536399CA}"/>
              </a:ext>
            </a:extLst>
          </p:cNvPr>
          <p:cNvSpPr/>
          <p:nvPr/>
        </p:nvSpPr>
        <p:spPr>
          <a:xfrm>
            <a:off x="3316536" y="22027775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C50050-FD56-92E2-4D40-1E36A617BA91}"/>
              </a:ext>
            </a:extLst>
          </p:cNvPr>
          <p:cNvSpPr/>
          <p:nvPr/>
        </p:nvSpPr>
        <p:spPr>
          <a:xfrm>
            <a:off x="2810593" y="22024968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9ECA641B-18E0-FE47-2CAD-A42084F9AEE2}"/>
              </a:ext>
            </a:extLst>
          </p:cNvPr>
          <p:cNvSpPr/>
          <p:nvPr/>
        </p:nvSpPr>
        <p:spPr>
          <a:xfrm>
            <a:off x="747965" y="21996823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C8B4DB8-73D0-5CE0-398B-C86E4A7B768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6" y="21379445"/>
            <a:ext cx="4836426" cy="78291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81B9800-FF7C-647E-A9F6-FD4958CE29A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rcRect l="74499"/>
          <a:stretch/>
        </p:blipFill>
        <p:spPr>
          <a:xfrm>
            <a:off x="4156952" y="21393128"/>
            <a:ext cx="1233352" cy="7829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05D1F3B-F224-284C-F48B-E804E89F2522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rcRect l="44752" t="-1" r="-1" b="-113861"/>
          <a:stretch/>
        </p:blipFill>
        <p:spPr>
          <a:xfrm rot="16200000">
            <a:off x="7075360" y="5318639"/>
            <a:ext cx="3397889" cy="18668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DD32FC3-3634-E837-EE9B-4951C55277C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3555" b="94550" l="9441" r="89161">
                        <a14:foregroundMark x1="33217" y1="8531" x2="36014" y2="10900"/>
                        <a14:foregroundMark x1="45105" y1="7346" x2="45105" y2="7346"/>
                        <a14:foregroundMark x1="45804" y1="22986" x2="49650" y2="42891"/>
                        <a14:foregroundMark x1="44406" y1="3555" x2="44406" y2="3555"/>
                        <a14:foregroundMark x1="57343" y1="4028" x2="57343" y2="4028"/>
                        <a14:foregroundMark x1="9790" y1="29147" x2="9790" y2="29147"/>
                        <a14:foregroundMark x1="9790" y1="20853" x2="9790" y2="20853"/>
                        <a14:foregroundMark x1="34615" y1="94550" x2="34615" y2="945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9349" y="21019490"/>
            <a:ext cx="1095064" cy="1528661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0C5AF145-B7D5-3DE4-BB7F-76A07C677A8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9884" b="91279" l="9894" r="89753">
                        <a14:foregroundMark x1="32509" y1="88953" x2="32509" y2="88953"/>
                        <a14:foregroundMark x1="69258" y1="90698" x2="69258" y2="90698"/>
                        <a14:foregroundMark x1="32509" y1="91279" x2="32509" y2="912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36515" y="24626085"/>
            <a:ext cx="2156647" cy="134461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B43000E-FEFA-6F7B-4C25-C9549D19C6D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065" b="94839" l="6770" r="92070">
                        <a14:foregroundMark x1="58801" y1="42258" x2="58801" y2="42258"/>
                        <a14:foregroundMark x1="59188" y1="55806" x2="59188" y2="55806"/>
                        <a14:foregroundMark x1="60542" y1="14516" x2="60735" y2="76774"/>
                        <a14:foregroundMark x1="60735" y1="8065" x2="60348" y2="16452"/>
                        <a14:foregroundMark x1="58801" y1="72581" x2="59574" y2="92581"/>
                        <a14:foregroundMark x1="21470" y1="43548" x2="11799" y2="63871"/>
                        <a14:foregroundMark x1="11799" y1="63871" x2="12573" y2="88065"/>
                        <a14:foregroundMark x1="8124" y1="38065" x2="6770" y2="58065"/>
                        <a14:foregroundMark x1="85300" y1="28387" x2="90909" y2="20645"/>
                        <a14:foregroundMark x1="85493" y1="50968" x2="92070" y2="50968"/>
                        <a14:foregroundMark x1="86460" y1="74839" x2="91683" y2="82903"/>
                        <a14:foregroundMark x1="59574" y1="86774" x2="60348" y2="94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8689" y="18405046"/>
            <a:ext cx="1810338" cy="1210558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38D59B30-61A8-FF92-FF32-9A42132DF52D}"/>
              </a:ext>
            </a:extLst>
          </p:cNvPr>
          <p:cNvSpPr/>
          <p:nvPr/>
        </p:nvSpPr>
        <p:spPr>
          <a:xfrm>
            <a:off x="484385" y="17671659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D6043BDB-8C72-84A8-73D3-3C8BE18D98F4}"/>
              </a:ext>
            </a:extLst>
          </p:cNvPr>
          <p:cNvSpPr/>
          <p:nvPr/>
        </p:nvSpPr>
        <p:spPr>
          <a:xfrm>
            <a:off x="480313" y="19998786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0816190-34C5-1FAF-1FFF-0FF0C80194CE}"/>
              </a:ext>
            </a:extLst>
          </p:cNvPr>
          <p:cNvSpPr/>
          <p:nvPr/>
        </p:nvSpPr>
        <p:spPr>
          <a:xfrm>
            <a:off x="491976" y="19249056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35883068-3194-2EF7-C29D-791FE3590E76}"/>
              </a:ext>
            </a:extLst>
          </p:cNvPr>
          <p:cNvSpPr/>
          <p:nvPr/>
        </p:nvSpPr>
        <p:spPr>
          <a:xfrm>
            <a:off x="494224" y="18447174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BCDCE29-E3E6-0206-9BF6-86B9C01D094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6642" b="92620" l="9408" r="89547">
                        <a14:foregroundMark x1="60976" y1="7011" x2="60976" y2="7011"/>
                        <a14:foregroundMark x1="9756" y1="68635" x2="9756" y2="68635"/>
                        <a14:foregroundMark x1="66551" y1="89668" x2="66551" y2="89668"/>
                        <a14:foregroundMark x1="68641" y1="92620" x2="68641" y2="926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91935">
            <a:off x="5257311" y="15907971"/>
            <a:ext cx="2056016" cy="1825631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57B4C35E-5F2C-BE22-5904-F2327F96FCF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8333" b="88889" l="8791" r="89744">
                        <a14:foregroundMark x1="9890" y1="18056" x2="9890" y2="18056"/>
                        <a14:foregroundMark x1="9524" y1="30556" x2="9524" y2="30556"/>
                        <a14:foregroundMark x1="8791" y1="45833" x2="8791" y2="45833"/>
                        <a14:foregroundMark x1="10256" y1="88889" x2="10256" y2="8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157" y="16121003"/>
            <a:ext cx="1838956" cy="689271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A2E742-7D39-0481-A30A-803E4839A2B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472" b="95281" l="2321" r="98453">
                        <a14:foregroundMark x1="56673" y1="6966" x2="56673" y2="6966"/>
                        <a14:foregroundMark x1="37911" y1="38427" x2="37911" y2="38427"/>
                        <a14:foregroundMark x1="32366" y1="30112" x2="32366" y2="30112"/>
                        <a14:foregroundMark x1="79175" y1="4944" x2="79175" y2="4944"/>
                        <a14:foregroundMark x1="92972" y1="13708" x2="92972" y2="13708"/>
                        <a14:foregroundMark x1="96970" y1="9213" x2="96970" y2="9213"/>
                        <a14:foregroundMark x1="17086" y1="27865" x2="17086" y2="27865"/>
                        <a14:foregroundMark x1="19858" y1="25393" x2="15345" y2="33483"/>
                        <a14:foregroundMark x1="15345" y1="33483" x2="11219" y2="33483"/>
                        <a14:foregroundMark x1="11219" y1="33483" x2="8253" y2="46517"/>
                        <a14:foregroundMark x1="3159" y1="5618" x2="11154" y2="5393"/>
                        <a14:foregroundMark x1="11154" y1="5393" x2="16634" y2="6966"/>
                        <a14:foregroundMark x1="16634" y1="6966" x2="21599" y2="5843"/>
                        <a14:foregroundMark x1="21599" y1="5843" x2="22308" y2="50112"/>
                        <a14:foregroundMark x1="22308" y1="50112" x2="18827" y2="74157"/>
                        <a14:foregroundMark x1="18827" y1="74157" x2="10767" y2="80225"/>
                        <a14:foregroundMark x1="10767" y1="80225" x2="5867" y2="69888"/>
                        <a14:foregroundMark x1="5867" y1="69888" x2="3482" y2="49663"/>
                        <a14:foregroundMark x1="3482" y1="49663" x2="3546" y2="8090"/>
                        <a14:foregroundMark x1="21277" y1="4270" x2="23146" y2="16854"/>
                        <a14:foregroundMark x1="23146" y1="16854" x2="22953" y2="47416"/>
                        <a14:foregroundMark x1="20761" y1="17079" x2="19794" y2="17528"/>
                        <a14:foregroundMark x1="21277" y1="20000" x2="20567" y2="27865"/>
                        <a14:foregroundMark x1="11219" y1="17528" x2="13991" y2="24045"/>
                        <a14:foregroundMark x1="3095" y1="49663" x2="4836" y2="71461"/>
                        <a14:foregroundMark x1="4836" y1="71461" x2="12508" y2="92360"/>
                        <a14:foregroundMark x1="12508" y1="92360" x2="16828" y2="84494"/>
                        <a14:foregroundMark x1="16828" y1="84494" x2="21212" y2="67191"/>
                        <a14:foregroundMark x1="21212" y1="67191" x2="23082" y2="48315"/>
                        <a14:foregroundMark x1="17602" y1="81798" x2="21857" y2="67191"/>
                        <a14:foregroundMark x1="21857" y1="67191" x2="23469" y2="50112"/>
                        <a14:foregroundMark x1="23469" y1="50112" x2="23469" y2="49888"/>
                        <a14:foregroundMark x1="22888" y1="48989" x2="23533" y2="55730"/>
                        <a14:foregroundMark x1="23598" y1="37303" x2="23598" y2="51236"/>
                        <a14:foregroundMark x1="23598" y1="51236" x2="22050" y2="68989"/>
                        <a14:foregroundMark x1="22050" y1="68989" x2="20438" y2="74831"/>
                        <a14:foregroundMark x1="23727" y1="2921" x2="23727" y2="37753"/>
                        <a14:foregroundMark x1="23662" y1="3146" x2="2579" y2="3371"/>
                        <a14:foregroundMark x1="20632" y1="2472" x2="23469" y2="4045"/>
                        <a14:foregroundMark x1="32753" y1="14831" x2="32753" y2="14831"/>
                        <a14:foregroundMark x1="42102" y1="16180" x2="42102" y2="16180"/>
                        <a14:foregroundMark x1="31721" y1="20899" x2="31721" y2="20899"/>
                        <a14:foregroundMark x1="32237" y1="20225" x2="32237" y2="20225"/>
                        <a14:foregroundMark x1="31464" y1="18876" x2="32366" y2="22022"/>
                        <a14:foregroundMark x1="32818" y1="18427" x2="32753" y2="25169"/>
                        <a14:foregroundMark x1="32946" y1="18876" x2="32946" y2="18876"/>
                        <a14:foregroundMark x1="30883" y1="17303" x2="30561" y2="24045"/>
                        <a14:foregroundMark x1="39265" y1="16629" x2="40683" y2="19551"/>
                        <a14:foregroundMark x1="39072" y1="15730" x2="37975" y2="26517"/>
                        <a14:foregroundMark x1="40426" y1="15506" x2="39781" y2="23371"/>
                        <a14:foregroundMark x1="41522" y1="16854" x2="42063" y2="24613"/>
                        <a14:foregroundMark x1="42553" y1="16854" x2="43456" y2="23371"/>
                        <a14:foregroundMark x1="49774" y1="16404" x2="49903" y2="36629"/>
                        <a14:foregroundMark x1="49903" y1="36629" x2="51580" y2="19775"/>
                        <a14:foregroundMark x1="51580" y1="19775" x2="51451" y2="16180"/>
                        <a14:foregroundMark x1="51709" y1="17303" x2="51709" y2="16404"/>
                        <a14:foregroundMark x1="48227" y1="17528" x2="49194" y2="21124"/>
                        <a14:foregroundMark x1="51257" y1="17303" x2="52224" y2="18652"/>
                        <a14:foregroundMark x1="51128" y1="31011" x2="51838" y2="34831"/>
                        <a14:foregroundMark x1="51580" y1="33034" x2="51966" y2="35730"/>
                        <a14:foregroundMark x1="52031" y1="16854" x2="52031" y2="19101"/>
                        <a14:foregroundMark x1="52224" y1="16404" x2="52031" y2="19551"/>
                        <a14:foregroundMark x1="51709" y1="30337" x2="52224" y2="35955"/>
                        <a14:foregroundMark x1="58221" y1="15281" x2="55384" y2="33708"/>
                        <a14:foregroundMark x1="55384" y1="33708" x2="57382" y2="44494"/>
                        <a14:foregroundMark x1="59381" y1="17079" x2="60413" y2="19101"/>
                        <a14:foregroundMark x1="60219" y1="16404" x2="60671" y2="19326"/>
                        <a14:foregroundMark x1="54094" y1="30562" x2="53578" y2="32135"/>
                        <a14:foregroundMark x1="54997" y1="36629" x2="53772" y2="32360"/>
                        <a14:foregroundMark x1="53707" y1="31461" x2="54997" y2="37528"/>
                        <a14:foregroundMark x1="56415" y1="31461" x2="58478" y2="41124"/>
                        <a14:foregroundMark x1="57382" y1="46742" x2="64797" y2="66517"/>
                        <a14:foregroundMark x1="64797" y1="66517" x2="68794" y2="68989"/>
                        <a14:foregroundMark x1="68794" y1="68989" x2="62669" y2="59775"/>
                        <a14:foregroundMark x1="62669" y1="59775" x2="58221" y2="44944"/>
                        <a14:foregroundMark x1="74081" y1="61798" x2="76531" y2="54157"/>
                        <a14:foregroundMark x1="60928" y1="51685" x2="61767" y2="53708"/>
                        <a14:foregroundMark x1="64152" y1="9663" x2="64475" y2="36180"/>
                        <a14:foregroundMark x1="67577" y1="42542" x2="68859" y2="45169"/>
                        <a14:foregroundMark x1="64475" y1="36180" x2="66291" y2="39904"/>
                        <a14:foregroundMark x1="70468" y1="36089" x2="71567" y2="29888"/>
                        <a14:foregroundMark x1="68859" y1="45169" x2="69410" y2="42059"/>
                        <a14:foregroundMark x1="71567" y1="29888" x2="71760" y2="11236"/>
                        <a14:foregroundMark x1="71051" y1="7865" x2="72625" y2="25784"/>
                        <a14:foregroundMark x1="72663" y1="32223" x2="70664" y2="46742"/>
                        <a14:foregroundMark x1="65959" y1="43116" x2="64539" y2="42022"/>
                        <a14:foregroundMark x1="70664" y1="46742" x2="67250" y2="44111"/>
                        <a14:foregroundMark x1="64539" y1="42022" x2="63572" y2="34157"/>
                        <a14:foregroundMark x1="71051" y1="12360" x2="70986" y2="32584"/>
                        <a14:foregroundMark x1="72405" y1="42921" x2="72405" y2="42921"/>
                        <a14:foregroundMark x1="73050" y1="37303" x2="72598" y2="43596"/>
                        <a14:foregroundMark x1="69323" y1="41848" x2="69181" y2="42247"/>
                        <a14:foregroundMark x1="71825" y1="34831" x2="71089" y2="36895"/>
                        <a14:foregroundMark x1="65119" y1="43146" x2="66409" y2="50337"/>
                        <a14:foregroundMark x1="63765" y1="26742" x2="63572" y2="28315"/>
                        <a14:foregroundMark x1="63894" y1="35056" x2="63572" y2="40899"/>
                        <a14:foregroundMark x1="63314" y1="26292" x2="63314" y2="32135"/>
                        <a14:foregroundMark x1="65506" y1="23371" x2="65442" y2="30787"/>
                        <a14:foregroundMark x1="65571" y1="16180" x2="65635" y2="22247"/>
                        <a14:foregroundMark x1="63250" y1="15056" x2="63185" y2="20000"/>
                        <a14:foregroundMark x1="64023" y1="44494" x2="67598" y2="50245"/>
                        <a14:foregroundMark x1="70264" y1="48963" x2="71051" y2="48090"/>
                        <a14:foregroundMark x1="67247" y1="49663" x2="67645" y2="49993"/>
                        <a14:foregroundMark x1="76960" y1="28926" x2="77563" y2="17303"/>
                        <a14:foregroundMark x1="76338" y1="40899" x2="76799" y2="32016"/>
                        <a14:foregroundMark x1="77563" y1="17303" x2="78701" y2="26780"/>
                        <a14:foregroundMark x1="82293" y1="28605" x2="82785" y2="26966"/>
                        <a14:foregroundMark x1="80125" y1="35826" x2="81233" y2="32135"/>
                        <a14:foregroundMark x1="84011" y1="31629" x2="85622" y2="37753"/>
                        <a14:foregroundMark x1="82785" y1="26966" x2="82844" y2="27192"/>
                        <a14:foregroundMark x1="85622" y1="37753" x2="85687" y2="38202"/>
                        <a14:foregroundMark x1="75415" y1="33798" x2="76531" y2="6742"/>
                        <a14:foregroundMark x1="75113" y1="41124" x2="75163" y2="39921"/>
                        <a14:foregroundMark x1="80826" y1="39540" x2="80916" y2="40225"/>
                        <a14:foregroundMark x1="79857" y1="32135" x2="80394" y2="36236"/>
                        <a14:foregroundMark x1="79216" y1="27242" x2="79298" y2="27865"/>
                        <a14:foregroundMark x1="76531" y1="6742" x2="79092" y2="26298"/>
                        <a14:foregroundMark x1="82849" y1="27176" x2="84977" y2="12809"/>
                        <a14:foregroundMark x1="80916" y1="40225" x2="81248" y2="37982"/>
                        <a14:foregroundMark x1="84977" y1="12809" x2="85816" y2="37753"/>
                        <a14:foregroundMark x1="75385" y1="28853" x2="75629" y2="13708"/>
                        <a14:foregroundMark x1="75177" y1="41798" x2="75207" y2="39918"/>
                        <a14:foregroundMark x1="75629" y1="13708" x2="76402" y2="28090"/>
                        <a14:foregroundMark x1="76402" y1="28090" x2="76854" y2="17528"/>
                        <a14:foregroundMark x1="75177" y1="8090" x2="79239" y2="16180"/>
                        <a14:foregroundMark x1="79239" y1="16180" x2="79175" y2="16404"/>
                        <a14:foregroundMark x1="75371" y1="9663" x2="75277" y2="10847"/>
                        <a14:foregroundMark x1="75417" y1="34098" x2="76467" y2="24494"/>
                        <a14:foregroundMark x1="76467" y1="24494" x2="76467" y2="23371"/>
                        <a14:foregroundMark x1="76338" y1="24944" x2="77112" y2="28539"/>
                        <a14:foregroundMark x1="76789" y1="28090" x2="77369" y2="26292"/>
                        <a14:foregroundMark x1="76854" y1="25843" x2="76927" y2="28967"/>
                        <a14:foregroundMark x1="77692" y1="24944" x2="78788" y2="39326"/>
                        <a14:foregroundMark x1="82321" y1="28115" x2="83108" y2="25618"/>
                        <a14:foregroundMark x1="78788" y1="39326" x2="81054" y2="32135"/>
                        <a14:foregroundMark x1="83108" y1="25618" x2="83430" y2="22697"/>
                        <a14:foregroundMark x1="75177" y1="36180" x2="76725" y2="34157"/>
                        <a14:foregroundMark x1="75693" y1="34607" x2="75500" y2="43146"/>
                        <a14:foregroundMark x1="75629" y1="37978" x2="75306" y2="48090"/>
                        <a14:foregroundMark x1="76725" y1="40449" x2="76725" y2="44270"/>
                        <a14:foregroundMark x1="77112" y1="37303" x2="77047" y2="42022"/>
                        <a14:foregroundMark x1="78659" y1="29438" x2="79819" y2="47191"/>
                        <a14:foregroundMark x1="79819" y1="47191" x2="81671" y2="32135"/>
                        <a14:foregroundMark x1="80722" y1="36404" x2="81625" y2="35955"/>
                        <a14:foregroundMark x1="82336" y1="30562" x2="81496" y2="42472"/>
                        <a14:foregroundMark x1="82463" y1="28764" x2="82336" y2="30562"/>
                        <a14:foregroundMark x1="82012" y1="34607" x2="82076" y2="42921"/>
                        <a14:foregroundMark x1="81818" y1="41124" x2="81625" y2="44494"/>
                        <a14:foregroundMark x1="81367" y1="44045" x2="81818" y2="45169"/>
                        <a14:foregroundMark x1="81496" y1="40899" x2="80916" y2="46067"/>
                        <a14:foregroundMark x1="81302" y1="40674" x2="81044" y2="42247"/>
                        <a14:foregroundMark x1="82206" y1="21348" x2="83301" y2="10337"/>
                        <a14:foregroundMark x1="81982" y1="23596" x2="82094" y2="22469"/>
                        <a14:foregroundMark x1="83301" y1="10337" x2="85751" y2="22921"/>
                        <a14:foregroundMark x1="82143" y1="22461" x2="82072" y2="23596"/>
                        <a14:foregroundMark x1="82979" y1="8989" x2="82212" y2="21348"/>
                        <a14:foregroundMark x1="81708" y1="22533" x2="81603" y2="23596"/>
                        <a14:foregroundMark x1="82850" y1="11011" x2="82046" y2="19130"/>
                        <a14:foregroundMark x1="82253" y1="21348" x2="81431" y2="25169"/>
                        <a14:foregroundMark x1="82398" y1="20674" x2="82253" y2="21348"/>
                        <a14:foregroundMark x1="82697" y1="30562" x2="82592" y2="31236"/>
                        <a14:foregroundMark x1="84268" y1="20449" x2="82697" y2="30562"/>
                        <a14:foregroundMark x1="85816" y1="16629" x2="86525" y2="15281"/>
                        <a14:foregroundMark x1="86525" y1="18202" x2="86654" y2="24270"/>
                        <a14:foregroundMark x1="86267" y1="31685" x2="86396" y2="38202"/>
                        <a14:foregroundMark x1="86396" y1="34157" x2="86396" y2="39775"/>
                        <a14:foregroundMark x1="83881" y1="30787" x2="83881" y2="30787"/>
                        <a14:foregroundMark x1="83817" y1="31236" x2="83817" y2="31236"/>
                        <a14:foregroundMark x1="7866" y1="45843" x2="8511" y2="45393"/>
                        <a14:foregroundMark x1="8446" y1="41124" x2="7608" y2="36180"/>
                        <a14:foregroundMark x1="8188" y1="36854" x2="8962" y2="52135"/>
                        <a14:foregroundMark x1="8962" y1="52135" x2="10445" y2="56854"/>
                        <a14:foregroundMark x1="9284" y1="51461" x2="6705" y2="50562"/>
                        <a14:foregroundMark x1="7801" y1="39775" x2="8833" y2="57079"/>
                        <a14:foregroundMark x1="8833" y1="57079" x2="8897" y2="56854"/>
                        <a14:foregroundMark x1="26564" y1="58202" x2="34236" y2="58202"/>
                        <a14:foregroundMark x1="34236" y1="58202" x2="42811" y2="58876"/>
                        <a14:foregroundMark x1="42811" y1="58876" x2="53836" y2="58202"/>
                        <a14:foregroundMark x1="53836" y1="58202" x2="58092" y2="58427"/>
                        <a14:foregroundMark x1="78530" y1="58652" x2="84913" y2="58202"/>
                        <a14:foregroundMark x1="84913" y1="58202" x2="89813" y2="59101"/>
                        <a14:foregroundMark x1="89813" y1="59101" x2="98517" y2="57753"/>
                        <a14:foregroundMark x1="2579" y1="7640" x2="3159" y2="51011"/>
                        <a14:foregroundMark x1="23404" y1="54157" x2="22050" y2="68539"/>
                        <a14:foregroundMark x1="22050" y1="68539" x2="15280" y2="90112"/>
                        <a14:foregroundMark x1="23404" y1="52135" x2="22437" y2="66067"/>
                        <a14:foregroundMark x1="22437" y1="66067" x2="22308" y2="66966"/>
                        <a14:foregroundMark x1="23340" y1="56854" x2="23340" y2="56854"/>
                        <a14:foregroundMark x1="23340" y1="58202" x2="23340" y2="58202"/>
                        <a14:foregroundMark x1="23211" y1="59775" x2="23211" y2="59775"/>
                        <a14:foregroundMark x1="23211" y1="61124" x2="23211" y2="61124"/>
                        <a14:foregroundMark x1="23017" y1="62022" x2="23017" y2="62022"/>
                        <a14:foregroundMark x1="22888" y1="63146" x2="22888" y2="63146"/>
                        <a14:foregroundMark x1="22760" y1="64045" x2="22760" y2="64045"/>
                        <a14:foregroundMark x1="21792" y1="69438" x2="15087" y2="91011"/>
                        <a14:foregroundMark x1="15087" y1="91011" x2="13024" y2="95281"/>
                        <a14:foregroundMark x1="15667" y1="89438" x2="15667" y2="89438"/>
                        <a14:foregroundMark x1="15732" y1="89663" x2="15732" y2="89663"/>
                        <a14:foregroundMark x1="16248" y1="88764" x2="16248" y2="88764"/>
                        <a14:foregroundMark x1="16763" y1="86966" x2="16763" y2="86966"/>
                        <a14:foregroundMark x1="17408" y1="86292" x2="17408" y2="86292"/>
                        <a14:foregroundMark x1="21599" y1="69663" x2="17279" y2="85843"/>
                        <a14:foregroundMark x1="18375" y1="82921" x2="18375" y2="82921"/>
                        <a14:foregroundMark x1="18762" y1="81573" x2="18762" y2="81573"/>
                        <a14:foregroundMark x1="19084" y1="80225" x2="19084" y2="80225"/>
                        <a14:foregroundMark x1="19407" y1="78876" x2="19407" y2="78876"/>
                        <a14:foregroundMark x1="19471" y1="79101" x2="19471" y2="79101"/>
                        <a14:foregroundMark x1="19923" y1="77528" x2="19923" y2="77528"/>
                        <a14:foregroundMark x1="20374" y1="75730" x2="20374" y2="75730"/>
                        <a14:foregroundMark x1="20890" y1="73933" x2="20890" y2="73933"/>
                        <a14:foregroundMark x1="12830" y1="94607" x2="5480" y2="74831"/>
                        <a14:foregroundMark x1="5480" y1="74831" x2="3159" y2="62921"/>
                        <a14:foregroundMark x1="3159" y1="62921" x2="3095" y2="62247"/>
                        <a14:foregroundMark x1="12637" y1="95056" x2="4965" y2="73258"/>
                        <a14:foregroundMark x1="4965" y1="73258" x2="3353" y2="65169"/>
                        <a14:foregroundMark x1="5738" y1="76854" x2="5738" y2="76854"/>
                        <a14:foregroundMark x1="6190" y1="78652" x2="6190" y2="78652"/>
                        <a14:foregroundMark x1="6705" y1="80674" x2="6705" y2="80674"/>
                        <a14:foregroundMark x1="7415" y1="82697" x2="7415" y2="82697"/>
                        <a14:foregroundMark x1="7930" y1="84270" x2="7930" y2="84270"/>
                        <a14:foregroundMark x1="8446" y1="85618" x2="8446" y2="85618"/>
                        <a14:foregroundMark x1="8511" y1="86067" x2="11476" y2="92135"/>
                        <a14:foregroundMark x1="11605" y1="92360" x2="12895" y2="94157"/>
                        <a14:foregroundMark x1="2966" y1="61573" x2="2515" y2="21348"/>
                        <a14:foregroundMark x1="4642" y1="34382" x2="5416" y2="52360"/>
                        <a14:foregroundMark x1="2321" y1="3820" x2="2386" y2="33708"/>
                        <a14:foregroundMark x1="2579" y1="30787" x2="3030" y2="61348"/>
                        <a14:foregroundMark x1="3095" y1="60899" x2="2579" y2="51461"/>
                        <a14:foregroundMark x1="2386" y1="31685" x2="2643" y2="55955"/>
                        <a14:foregroundMark x1="2643" y1="56854" x2="2901" y2="61573"/>
                        <a14:foregroundMark x1="2579" y1="56404" x2="2579" y2="42022"/>
                        <a14:foregroundMark x1="2708" y1="39101" x2="2579" y2="54831"/>
                        <a14:foregroundMark x1="2837" y1="57978" x2="2515" y2="46292"/>
                        <a14:foregroundMark x1="2386" y1="53258" x2="2386" y2="53258"/>
                        <a14:foregroundMark x1="2386" y1="51461" x2="2386" y2="51461"/>
                        <a14:foregroundMark x1="2386" y1="49438" x2="2386" y2="49438"/>
                        <a14:foregroundMark x1="2386" y1="47416" x2="2386" y2="47416"/>
                        <a14:foregroundMark x1="2321" y1="45618" x2="2321" y2="45618"/>
                        <a14:foregroundMark x1="2386" y1="44045" x2="2386" y2="44045"/>
                        <a14:foregroundMark x1="2321" y1="42921" x2="2321" y2="42921"/>
                        <a14:foregroundMark x1="32237" y1="27640" x2="32237" y2="27640"/>
                        <a14:foregroundMark x1="38427" y1="30562" x2="38427" y2="30562"/>
                        <a14:foregroundMark x1="44230" y1="32809" x2="44230" y2="32809"/>
                        <a14:foregroundMark x1="50806" y1="31685" x2="50806" y2="31685"/>
                        <a14:foregroundMark x1="59446" y1="20449" x2="59446" y2="20449"/>
                        <a14:foregroundMark x1="55061" y1="32809" x2="55061" y2="32809"/>
                        <a14:foregroundMark x1="65184" y1="35506" x2="65184" y2="35506"/>
                        <a14:foregroundMark x1="73565" y1="31011" x2="73565" y2="31011"/>
                        <a14:foregroundMark x1="38749" y1="26517" x2="38233" y2="35955"/>
                        <a14:foregroundMark x1="32302" y1="25843" x2="31657" y2="32584"/>
                        <a14:foregroundMark x1="39523" y1="23596" x2="38749" y2="35506"/>
                        <a14:foregroundMark x1="43649" y1="23596" x2="44552" y2="35281"/>
                        <a14:foregroundMark x1="50677" y1="22921" x2="51128" y2="31685"/>
                        <a14:foregroundMark x1="55513" y1="31011" x2="56157" y2="30562"/>
                        <a14:foregroundMark x1="64732" y1="21798" x2="65571" y2="31461"/>
                        <a14:foregroundMark x1="71502" y1="21798" x2="72598" y2="26966"/>
                        <a14:foregroundMark x1="82053" y1="19653" x2="84333" y2="18652"/>
                        <a14:foregroundMark x1="75629" y1="22472" x2="79324" y2="20850"/>
                        <a14:foregroundMark x1="85129" y1="30562" x2="85880" y2="41798"/>
                        <a14:foregroundMark x1="84333" y1="18652" x2="85129" y2="30562"/>
                        <a14:foregroundMark x1="90135" y1="10112" x2="95358" y2="8764"/>
                        <a14:foregroundMark x1="92908" y1="11461" x2="92843" y2="38652"/>
                        <a14:backgroundMark x1="52890" y1="35624" x2="52612" y2="35537"/>
                        <a14:backgroundMark x1="62304" y1="38584" x2="59449" y2="37686"/>
                        <a14:backgroundMark x1="66837" y1="28039" x2="69633" y2="27048"/>
                        <a14:backgroundMark x1="58054" y1="31151" x2="61943" y2="29773"/>
                        <a14:backgroundMark x1="58675" y1="56113" x2="58466" y2="56396"/>
                        <a14:backgroundMark x1="63795" y1="49172" x2="62657" y2="50715"/>
                        <a14:backgroundMark x1="76605" y1="53564" x2="89168" y2="50337"/>
                        <a14:backgroundMark x1="67947" y1="55789" x2="75796" y2="53772"/>
                        <a14:backgroundMark x1="63431" y1="56949" x2="67918" y2="55796"/>
                        <a14:backgroundMark x1="58112" y1="58315" x2="59379" y2="57990"/>
                        <a14:backgroundMark x1="79832" y1="12017" x2="81323" y2="11782"/>
                        <a14:backgroundMark x1="87357" y1="24088" x2="90587" y2="40225"/>
                        <a14:backgroundMark x1="90587" y1="40225" x2="87767" y2="37821"/>
                        <a14:backgroundMark x1="79846" y1="12044" x2="82141" y2="3146"/>
                        <a14:backgroundMark x1="29287" y1="21626" x2="25097" y2="22007"/>
                        <a14:backgroundMark x1="37091" y1="20917" x2="34162" y2="21183"/>
                        <a14:backgroundMark x1="47289" y1="19990" x2="44544" y2="20239"/>
                        <a14:backgroundMark x1="56064" y1="19194" x2="53440" y2="19432"/>
                        <a14:backgroundMark x1="61830" y1="18670" x2="61009" y2="18745"/>
                        <a14:backgroundMark x1="69662" y1="17959" x2="66964" y2="18204"/>
                        <a14:backgroundMark x1="24187" y1="63146" x2="25790" y2="78652"/>
                        <a14:backgroundMark x1="24081" y1="62118" x2="24187" y2="63146"/>
                        <a14:backgroundMark x1="25790" y1="78652" x2="55190" y2="91910"/>
                        <a14:backgroundMark x1="67366" y1="63507" x2="74165" y2="47649"/>
                        <a14:backgroundMark x1="55190" y1="91910" x2="64325" y2="70602"/>
                        <a14:backgroundMark x1="69649" y1="22222" x2="66977" y2="19463"/>
                        <a14:backgroundMark x1="59121" y1="57304" x2="58256" y2="57536"/>
                        <a14:backgroundMark x1="66931" y1="55210" x2="63158" y2="56222"/>
                        <a14:backgroundMark x1="70019" y1="54382" x2="67066" y2="55175"/>
                        <a14:backgroundMark x1="56404" y1="62396" x2="60348" y2="73034"/>
                        <a14:backgroundMark x1="76056" y1="57973" x2="77692" y2="56404"/>
                        <a14:backgroundMark x1="68999" y1="64739" x2="74355" y2="59603"/>
                        <a14:backgroundMark x1="63792" y1="69732" x2="64220" y2="69322"/>
                        <a14:backgroundMark x1="60348" y1="73034" x2="63784" y2="69739"/>
                        <a14:backgroundMark x1="75902" y1="53442" x2="75113" y2="52135"/>
                        <a14:backgroundMark x1="77692" y1="56404" x2="76498" y2="54427"/>
                        <a14:backgroundMark x1="49313" y1="62477" x2="46164" y2="65393"/>
                        <a14:backgroundMark x1="46164" y1="65393" x2="62669" y2="73933"/>
                        <a14:backgroundMark x1="64716" y1="59521" x2="65742" y2="52304"/>
                        <a14:backgroundMark x1="62669" y1="73933" x2="63407" y2="68735"/>
                        <a14:backgroundMark x1="53008" y1="62251" x2="42811" y2="71910"/>
                        <a14:backgroundMark x1="42811" y1="71910" x2="57705" y2="69663"/>
                        <a14:backgroundMark x1="57705" y1="69663" x2="58146" y2="58132"/>
                        <a14:backgroundMark x1="54792" y1="62311" x2="44810" y2="68539"/>
                        <a14:backgroundMark x1="44810" y1="68539" x2="57834" y2="69213"/>
                        <a14:backgroundMark x1="54963" y1="54203" x2="54610" y2="52360"/>
                        <a14:backgroundMark x1="57834" y1="69213" x2="56531" y2="62403"/>
                        <a14:backgroundMark x1="54610" y1="52360" x2="53191" y2="52809"/>
                        <a14:backgroundMark x1="52934" y1="68539" x2="45777" y2="77753"/>
                        <a14:backgroundMark x1="45777" y1="77753" x2="51838" y2="73708"/>
                        <a14:backgroundMark x1="51838" y1="73708" x2="54545" y2="74831"/>
                        <a14:backgroundMark x1="47647" y1="66742" x2="48227" y2="83371"/>
                        <a14:backgroundMark x1="45777" y1="68090" x2="47002" y2="82247"/>
                        <a14:backgroundMark x1="47002" y1="82247" x2="44616" y2="95056"/>
                        <a14:backgroundMark x1="44745" y1="76180" x2="45777" y2="81798"/>
                        <a14:backgroundMark x1="75822" y1="66742" x2="75242" y2="71910"/>
                        <a14:backgroundMark x1="79175" y1="5393" x2="79175" y2="5393"/>
                        <a14:backgroundMark x1="79110" y1="4719" x2="79110" y2="4719"/>
                        <a14:backgroundMark x1="79110" y1="5169" x2="79110" y2="5169"/>
                        <a14:backgroundMark x1="79110" y1="5169" x2="79110" y2="5169"/>
                        <a14:backgroundMark x1="79239" y1="4944" x2="79239" y2="4944"/>
                        <a14:backgroundMark x1="79239" y1="4944" x2="79239" y2="4944"/>
                        <a14:backgroundMark x1="79562" y1="4045" x2="79562" y2="4045"/>
                        <a14:backgroundMark x1="41135" y1="26517" x2="41264" y2="27191"/>
                        <a14:backgroundMark x1="67247" y1="52135" x2="69632" y2="52360"/>
                        <a14:backgroundMark x1="70019" y1="35506" x2="69439" y2="40674"/>
                        <a14:backgroundMark x1="69761" y1="38652" x2="69117" y2="41348"/>
                        <a14:backgroundMark x1="66667" y1="38876" x2="67376" y2="41348"/>
                        <a14:backgroundMark x1="67247" y1="40674" x2="67634" y2="41348"/>
                        <a14:backgroundMark x1="67505" y1="41124" x2="67827" y2="41348"/>
                        <a14:backgroundMark x1="74027" y1="31011" x2="74081" y2="40000"/>
                        <a14:backgroundMark x1="73888" y1="7865" x2="74027" y2="31011"/>
                        <a14:backgroundMark x1="80658" y1="26292" x2="80658" y2="26292"/>
                        <a14:backgroundMark x1="80400" y1="27865" x2="80400" y2="27865"/>
                        <a14:backgroundMark x1="80658" y1="28764" x2="80658" y2="28764"/>
                        <a14:backgroundMark x1="80658" y1="30337" x2="80658" y2="30337"/>
                        <a14:backgroundMark x1="80851" y1="28989" x2="80851" y2="28989"/>
                        <a14:backgroundMark x1="81148" y1="24533" x2="80787" y2="30112"/>
                        <a14:backgroundMark x1="80722" y1="27865" x2="80722" y2="32135"/>
                        <a14:backgroundMark x1="21792" y1="1124" x2="21792" y2="1124"/>
                        <a14:backgroundMark x1="30366" y1="71246" x2="30883" y2="72809"/>
                        <a14:backgroundMark x1="30139" y1="70562" x2="30308" y2="71073"/>
                        <a14:backgroundMark x1="29990" y1="70112" x2="30139" y2="70562"/>
                        <a14:backgroundMark x1="28704" y1="63669" x2="28815" y2="64270"/>
                        <a14:backgroundMark x1="28386" y1="61938" x2="28620" y2="63212"/>
                        <a14:backgroundMark x1="27678" y1="71276" x2="27660" y2="71910"/>
                        <a14:backgroundMark x1="30053" y1="67191" x2="30045" y2="67640"/>
                        <a14:backgroundMark x1="30073" y1="66067" x2="30053" y2="67191"/>
                        <a14:backgroundMark x1="30110" y1="64045" x2="30073" y2="66067"/>
                        <a14:backgroundMark x1="27208" y1="63146" x2="27982" y2="62921"/>
                        <a14:backgroundMark x1="29014" y1="64494" x2="29529" y2="64944"/>
                        <a14:backgroundMark x1="29014" y1="66517" x2="29014" y2="66517"/>
                        <a14:backgroundMark x1="29142" y1="68539" x2="29142" y2="68539"/>
                        <a14:backgroundMark x1="29142" y1="69438" x2="29142" y2="69438"/>
                        <a14:backgroundMark x1="28562" y1="63596" x2="28562" y2="63596"/>
                        <a14:backgroundMark x1="32044" y1="65843" x2="28111" y2="64944"/>
                        <a14:backgroundMark x1="28111" y1="64944" x2="29723" y2="72584"/>
                        <a14:backgroundMark x1="27337" y1="66966" x2="26435" y2="73708"/>
                        <a14:backgroundMark x1="26435" y1="73708" x2="26564" y2="74157"/>
                        <a14:backgroundMark x1="26950" y1="62697" x2="27144" y2="66966"/>
                        <a14:backgroundMark x1="80980" y1="21348" x2="80980" y2="21348"/>
                        <a14:backgroundMark x1="80593" y1="19551" x2="80593" y2="19551"/>
                        <a14:backgroundMark x1="80658" y1="17978" x2="80722" y2="22697"/>
                        <a14:backgroundMark x1="83752" y1="30562" x2="83752" y2="30562"/>
                        <a14:backgroundMark x1="74017" y1="34157" x2="73952" y2="29213"/>
                        <a14:backgroundMark x1="74210" y1="33708" x2="73888" y2="25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26" y="28752261"/>
            <a:ext cx="5932849" cy="17022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7F5F04-3D28-F0FC-8BF6-44563C5C325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4380" b="84672" l="4970" r="96727">
                        <a14:foregroundMark x1="5212" y1="21168" x2="5212" y2="21168"/>
                        <a14:foregroundMark x1="7030" y1="23358" x2="7030" y2="23358"/>
                        <a14:foregroundMark x1="11152" y1="33577" x2="11152" y2="33577"/>
                        <a14:foregroundMark x1="12242" y1="27737" x2="12242" y2="27737"/>
                        <a14:foregroundMark x1="14545" y1="30657" x2="14545" y2="30657"/>
                        <a14:foregroundMark x1="16121" y1="32847" x2="16121" y2="32847"/>
                        <a14:foregroundMark x1="18061" y1="30657" x2="18061" y2="30657"/>
                        <a14:foregroundMark x1="19152" y1="31387" x2="19152" y2="31387"/>
                        <a14:foregroundMark x1="20364" y1="27007" x2="20364" y2="27007"/>
                        <a14:foregroundMark x1="22667" y1="26277" x2="22667" y2="26277"/>
                        <a14:foregroundMark x1="12485" y1="27007" x2="12485" y2="27007"/>
                        <a14:foregroundMark x1="18545" y1="20438" x2="18545" y2="20438"/>
                        <a14:foregroundMark x1="21455" y1="19708" x2="21455" y2="19708"/>
                        <a14:foregroundMark x1="21697" y1="30657" x2="21697" y2="30657"/>
                        <a14:foregroundMark x1="23879" y1="21168" x2="23879" y2="21168"/>
                        <a14:foregroundMark x1="25939" y1="35036" x2="25939" y2="35036"/>
                        <a14:foregroundMark x1="24848" y1="32117" x2="24848" y2="32117"/>
                        <a14:foregroundMark x1="24121" y1="32847" x2="24121" y2="32847"/>
                        <a14:foregroundMark x1="27394" y1="33577" x2="27394" y2="33577"/>
                        <a14:foregroundMark x1="30545" y1="27737" x2="30545" y2="27737"/>
                        <a14:foregroundMark x1="31758" y1="33577" x2="31758" y2="33577"/>
                        <a14:foregroundMark x1="34061" y1="31387" x2="34061" y2="31387"/>
                        <a14:foregroundMark x1="32970" y1="31387" x2="32970" y2="31387"/>
                        <a14:foregroundMark x1="33455" y1="21168" x2="33455" y2="21168"/>
                        <a14:foregroundMark x1="31879" y1="24088" x2="31879" y2="24088"/>
                        <a14:foregroundMark x1="34303" y1="35766" x2="34303" y2="35766"/>
                        <a14:foregroundMark x1="34061" y1="31387" x2="34061" y2="31387"/>
                        <a14:foregroundMark x1="35152" y1="28467" x2="35152" y2="28467"/>
                        <a14:foregroundMark x1="37697" y1="24088" x2="37697" y2="24088"/>
                        <a14:foregroundMark x1="38545" y1="32847" x2="38545" y2="32847"/>
                        <a14:foregroundMark x1="41455" y1="21168" x2="41455" y2="21168"/>
                        <a14:foregroundMark x1="41576" y1="23358" x2="41576" y2="23358"/>
                        <a14:foregroundMark x1="41455" y1="24088" x2="41455" y2="24088"/>
                        <a14:foregroundMark x1="41818" y1="24088" x2="41818" y2="24088"/>
                        <a14:foregroundMark x1="41818" y1="25547" x2="41818" y2="25547"/>
                        <a14:foregroundMark x1="41091" y1="21898" x2="41009" y2="24869"/>
                        <a14:foregroundMark x1="39879" y1="32117" x2="39879" y2="32117"/>
                        <a14:foregroundMark x1="43030" y1="21168" x2="43030" y2="21168"/>
                        <a14:foregroundMark x1="44121" y1="29927" x2="44121" y2="29927"/>
                        <a14:foregroundMark x1="44727" y1="23358" x2="44727" y2="23358"/>
                        <a14:foregroundMark x1="43636" y1="24818" x2="43636" y2="24818"/>
                        <a14:foregroundMark x1="44848" y1="25547" x2="44848" y2="25547"/>
                        <a14:foregroundMark x1="44606" y1="24818" x2="44606" y2="24818"/>
                        <a14:foregroundMark x1="43515" y1="26277" x2="43515" y2="26277"/>
                        <a14:foregroundMark x1="43636" y1="24818" x2="43636" y2="24818"/>
                        <a14:foregroundMark x1="43685" y1="26277" x2="43879" y2="27737"/>
                        <a14:foregroundMark x1="43491" y1="24818" x2="43685" y2="26277"/>
                        <a14:foregroundMark x1="43394" y1="24088" x2="43491" y2="24818"/>
                        <a14:foregroundMark x1="44727" y1="26277" x2="44727" y2="27737"/>
                        <a14:foregroundMark x1="44727" y1="22628" x2="44727" y2="26277"/>
                        <a14:foregroundMark x1="72485" y1="28467" x2="72485" y2="28467"/>
                        <a14:foregroundMark x1="72485" y1="21898" x2="72485" y2="21898"/>
                        <a14:foregroundMark x1="72485" y1="21898" x2="72472" y2="22519"/>
                        <a14:foregroundMark x1="72848" y1="35766" x2="73576" y2="35766"/>
                        <a14:foregroundMark x1="74134" y1="24818" x2="74061" y2="27007"/>
                        <a14:foregroundMark x1="74182" y1="23358" x2="74134" y2="24818"/>
                        <a14:foregroundMark x1="75030" y1="22628" x2="75030" y2="22628"/>
                        <a14:foregroundMark x1="75030" y1="22628" x2="75030" y2="22628"/>
                        <a14:foregroundMark x1="74909" y1="31387" x2="74909" y2="31387"/>
                        <a14:foregroundMark x1="75030" y1="21898" x2="75030" y2="21898"/>
                        <a14:foregroundMark x1="75030" y1="22628" x2="75030" y2="22628"/>
                        <a14:foregroundMark x1="75636" y1="27007" x2="75636" y2="27007"/>
                        <a14:foregroundMark x1="76000" y1="29927" x2="76000" y2="29927"/>
                        <a14:foregroundMark x1="76727" y1="21898" x2="76727" y2="21898"/>
                        <a14:foregroundMark x1="76727" y1="21898" x2="76727" y2="23358"/>
                        <a14:foregroundMark x1="77576" y1="32117" x2="77576" y2="34307"/>
                        <a14:foregroundMark x1="77576" y1="31387" x2="77576" y2="32117"/>
                        <a14:foregroundMark x1="77576" y1="29927" x2="77576" y2="31387"/>
                        <a14:foregroundMark x1="77576" y1="29197" x2="77576" y2="29927"/>
                        <a14:foregroundMark x1="77576" y1="27737" x2="77576" y2="29197"/>
                        <a14:foregroundMark x1="77576" y1="26277" x2="77576" y2="27737"/>
                        <a14:foregroundMark x1="77576" y1="21168" x2="77576" y2="23358"/>
                        <a14:foregroundMark x1="78909" y1="33577" x2="78909" y2="33577"/>
                        <a14:foregroundMark x1="80000" y1="24818" x2="80000" y2="24818"/>
                        <a14:foregroundMark x1="80242" y1="20438" x2="80242" y2="20438"/>
                        <a14:foregroundMark x1="78865" y1="29927" x2="78909" y2="30657"/>
                        <a14:foregroundMark x1="78821" y1="29197" x2="78865" y2="29927"/>
                        <a14:foregroundMark x1="78733" y1="27737" x2="78821" y2="29197"/>
                        <a14:foregroundMark x1="78644" y1="26277" x2="78733" y2="27737"/>
                        <a14:foregroundMark x1="78600" y1="25547" x2="78644" y2="26277"/>
                        <a14:foregroundMark x1="78556" y1="24818" x2="78600" y2="25547"/>
                        <a14:foregroundMark x1="78512" y1="24088" x2="78556" y2="24818"/>
                        <a14:foregroundMark x1="78424" y1="22628" x2="78512" y2="24088"/>
                        <a14:foregroundMark x1="78909" y1="30657" x2="78909" y2="31387"/>
                        <a14:foregroundMark x1="80182" y1="24818" x2="79879" y2="24088"/>
                        <a14:foregroundMark x1="80485" y1="25547" x2="80182" y2="24818"/>
                        <a14:foregroundMark x1="80000" y1="22628" x2="80000" y2="22628"/>
                        <a14:foregroundMark x1="79758" y1="26277" x2="79758" y2="26277"/>
                        <a14:foregroundMark x1="79636" y1="29927" x2="79636" y2="29927"/>
                        <a14:foregroundMark x1="79879" y1="21898" x2="79879" y2="21898"/>
                        <a14:foregroundMark x1="81333" y1="21168" x2="81333" y2="21168"/>
                        <a14:foregroundMark x1="81212" y1="27737" x2="81212" y2="27737"/>
                        <a14:foregroundMark x1="81697" y1="35766" x2="81697" y2="35766"/>
                        <a14:foregroundMark x1="81455" y1="35766" x2="81455" y2="35766"/>
                        <a14:foregroundMark x1="80970" y1="35766" x2="80970" y2="35766"/>
                        <a14:foregroundMark x1="80848" y1="29197" x2="80848" y2="29197"/>
                        <a14:foregroundMark x1="81697" y1="29197" x2="81697" y2="29197"/>
                        <a14:foregroundMark x1="83515" y1="27737" x2="83515" y2="27737"/>
                        <a14:foregroundMark x1="83030" y1="26277" x2="83030" y2="26277"/>
                        <a14:foregroundMark x1="82909" y1="21168" x2="82909" y2="21168"/>
                        <a14:foregroundMark x1="82909" y1="24088" x2="82909" y2="24088"/>
                        <a14:foregroundMark x1="84364" y1="22628" x2="84364" y2="22628"/>
                        <a14:foregroundMark x1="84485" y1="24088" x2="84485" y2="24818"/>
                        <a14:foregroundMark x1="84485" y1="23358" x2="84485" y2="24088"/>
                        <a14:foregroundMark x1="83030" y1="24818" x2="83030" y2="25547"/>
                        <a14:foregroundMark x1="83030" y1="24088" x2="83030" y2="24818"/>
                        <a14:foregroundMark x1="83030" y1="23358" x2="83030" y2="24088"/>
                        <a14:foregroundMark x1="83030" y1="22628" x2="83030" y2="23358"/>
                        <a14:foregroundMark x1="86667" y1="20438" x2="86667" y2="20438"/>
                        <a14:foregroundMark x1="85576" y1="21898" x2="85576" y2="21898"/>
                        <a14:foregroundMark x1="86667" y1="29197" x2="86667" y2="29197"/>
                        <a14:foregroundMark x1="87636" y1="23358" x2="87636" y2="23358"/>
                        <a14:foregroundMark x1="87636" y1="24088" x2="87636" y2="24088"/>
                        <a14:foregroundMark x1="87636" y1="24818" x2="87636" y2="24818"/>
                        <a14:foregroundMark x1="87636" y1="24088" x2="87636" y2="24088"/>
                        <a14:foregroundMark x1="87636" y1="23358" x2="87636" y2="23358"/>
                        <a14:foregroundMark x1="87636" y1="24818" x2="87636" y2="25547"/>
                        <a14:foregroundMark x1="87636" y1="23358" x2="87636" y2="24818"/>
                        <a14:foregroundMark x1="89333" y1="21168" x2="89333" y2="21168"/>
                        <a14:foregroundMark x1="89818" y1="20438" x2="89818" y2="20438"/>
                        <a14:foregroundMark x1="91030" y1="23358" x2="91030" y2="23358"/>
                        <a14:foregroundMark x1="91758" y1="27007" x2="91758" y2="27007"/>
                        <a14:foregroundMark x1="91879" y1="25547" x2="92242" y2="21168"/>
                        <a14:foregroundMark x1="40242" y1="29927" x2="40242" y2="29927"/>
                        <a14:foregroundMark x1="40398" y1="29197" x2="40364" y2="29927"/>
                        <a14:foregroundMark x1="40427" y1="28590" x2="40398" y2="29197"/>
                        <a14:foregroundMark x1="40207" y1="28467" x2="40214" y2="28177"/>
                        <a14:foregroundMark x1="40190" y1="29197" x2="40207" y2="28467"/>
                        <a14:foregroundMark x1="40172" y1="29927" x2="40190" y2="29197"/>
                        <a14:foregroundMark x1="40155" y1="30657" x2="40172" y2="29927"/>
                        <a14:foregroundMark x1="40121" y1="32117" x2="40155" y2="30657"/>
                        <a14:foregroundMark x1="40606" y1="30657" x2="40606" y2="30657"/>
                        <a14:foregroundMark x1="41576" y1="32117" x2="41576" y2="32117"/>
                        <a14:foregroundMark x1="40364" y1="35766" x2="40364" y2="35766"/>
                        <a14:foregroundMark x1="39758" y1="28467" x2="39758" y2="28467"/>
                        <a14:foregroundMark x1="37455" y1="34307" x2="37455" y2="34307"/>
                        <a14:foregroundMark x1="36606" y1="27737" x2="36606" y2="27737"/>
                        <a14:foregroundMark x1="25818" y1="28467" x2="25818" y2="28467"/>
                        <a14:foregroundMark x1="25818" y1="28467" x2="25818" y2="28467"/>
                        <a14:foregroundMark x1="25745" y1="24818" x2="25697" y2="26277"/>
                        <a14:foregroundMark x1="26667" y1="22628" x2="26667" y2="22628"/>
                        <a14:foregroundMark x1="24970" y1="24088" x2="24970" y2="24088"/>
                        <a14:foregroundMark x1="24121" y1="25547" x2="24121" y2="25547"/>
                        <a14:foregroundMark x1="24242" y1="30657" x2="24242" y2="32117"/>
                        <a14:foregroundMark x1="16121" y1="21898" x2="16242" y2="24088"/>
                        <a14:foregroundMark x1="13455" y1="34307" x2="13455" y2="34307"/>
                        <a14:foregroundMark x1="11273" y1="23358" x2="11273" y2="23358"/>
                        <a14:foregroundMark x1="8848" y1="20438" x2="8848" y2="20438"/>
                        <a14:foregroundMark x1="8727" y1="20438" x2="8727" y2="20438"/>
                        <a14:foregroundMark x1="93818" y1="27007" x2="93818" y2="27007"/>
                        <a14:foregroundMark x1="96727" y1="21168" x2="96727" y2="21168"/>
                        <a14:foregroundMark x1="95394" y1="22628" x2="95394" y2="22628"/>
                        <a14:foregroundMark x1="95515" y1="30657" x2="95515" y2="30657"/>
                        <a14:foregroundMark x1="76606" y1="34307" x2="76606" y2="34307"/>
                        <a14:foregroundMark x1="33939" y1="25547" x2="33939" y2="25547"/>
                        <a14:foregroundMark x1="26451" y1="31387" x2="26545" y2="21168"/>
                        <a14:foregroundMark x1="26424" y1="34307" x2="26451" y2="31387"/>
                        <a14:foregroundMark x1="23030" y1="35036" x2="23030" y2="35036"/>
                        <a14:foregroundMark x1="19030" y1="26277" x2="19030" y2="26277"/>
                        <a14:foregroundMark x1="13333" y1="21898" x2="13333" y2="21898"/>
                        <a14:foregroundMark x1="12242" y1="21168" x2="12242" y2="21168"/>
                        <a14:foregroundMark x1="12242" y1="34307" x2="12242" y2="34307"/>
                        <a14:foregroundMark x1="10788" y1="27007" x2="10788" y2="27007"/>
                        <a14:foregroundMark x1="9697" y1="21898" x2="9697" y2="21898"/>
                        <a14:foregroundMark x1="9576" y1="32117" x2="9576" y2="31387"/>
                        <a14:foregroundMark x1="9576" y1="32847" x2="9576" y2="32117"/>
                        <a14:foregroundMark x1="9576" y1="33577" x2="9576" y2="32847"/>
                        <a14:foregroundMark x1="9576" y1="34307" x2="9576" y2="33577"/>
                        <a14:foregroundMark x1="8256" y1="33577" x2="8121" y2="35036"/>
                        <a14:foregroundMark x1="8323" y1="32847" x2="8256" y2="33577"/>
                        <a14:foregroundMark x1="8458" y1="31387" x2="8323" y2="32847"/>
                        <a14:foregroundMark x1="7540" y1="32847" x2="7348" y2="32126"/>
                        <a14:foregroundMark x1="7734" y1="33577" x2="7540" y2="32847"/>
                        <a14:foregroundMark x1="8121" y1="35036" x2="7734" y2="33577"/>
                        <a14:foregroundMark x1="6667" y1="22628" x2="6667" y2="22628"/>
                        <a14:foregroundMark x1="6182" y1="20438" x2="6182" y2="20438"/>
                        <a14:foregroundMark x1="5576" y1="24088" x2="5576" y2="24088"/>
                        <a14:foregroundMark x1="5455" y1="29197" x2="5455" y2="29197"/>
                        <a14:foregroundMark x1="5455" y1="34307" x2="5455" y2="34307"/>
                        <a14:foregroundMark x1="8727" y1="24088" x2="8727" y2="24088"/>
                        <a14:foregroundMark x1="9697" y1="27007" x2="9697" y2="27007"/>
                        <a14:foregroundMark x1="9576" y1="28467" x2="9576" y2="28467"/>
                        <a14:foregroundMark x1="9576" y1="28467" x2="9576" y2="27737"/>
                        <a14:foregroundMark x1="19515" y1="35036" x2="19515" y2="35036"/>
                        <a14:foregroundMark x1="89212" y1="29197" x2="89212" y2="29197"/>
                        <a14:foregroundMark x1="89333" y1="35036" x2="89333" y2="35036"/>
                        <a14:foregroundMark x1="85455" y1="27737" x2="85455" y2="27737"/>
                        <a14:foregroundMark x1="84121" y1="28467" x2="84121" y2="28467"/>
                        <a14:foregroundMark x1="84364" y1="35766" x2="84364" y2="35766"/>
                        <a14:foregroundMark x1="5697" y1="55474" x2="5697" y2="55474"/>
                        <a14:foregroundMark x1="6788" y1="67883" x2="6788" y2="67883"/>
                        <a14:foregroundMark x1="8121" y1="57664" x2="8121" y2="57664"/>
                        <a14:foregroundMark x1="10545" y1="65693" x2="10545" y2="65693"/>
                        <a14:foregroundMark x1="11273" y1="54015" x2="11273" y2="54015"/>
                        <a14:foregroundMark x1="14545" y1="61314" x2="14545" y2="61314"/>
                        <a14:foregroundMark x1="18788" y1="64964" x2="18788" y2="64964"/>
                        <a14:foregroundMark x1="19273" y1="59124" x2="19273" y2="59124"/>
                        <a14:foregroundMark x1="19879" y1="53285" x2="19879" y2="53285"/>
                        <a14:foregroundMark x1="20485" y1="65693" x2="20485" y2="65693"/>
                        <a14:foregroundMark x1="18545" y1="69343" x2="18545" y2="69343"/>
                        <a14:foregroundMark x1="19515" y1="67153" x2="19515" y2="67153"/>
                        <a14:foregroundMark x1="18885" y1="68613" x2="19030" y2="67883"/>
                        <a14:foregroundMark x1="18303" y1="71533" x2="18885" y2="68613"/>
                        <a14:foregroundMark x1="19636" y1="67153" x2="19636" y2="67153"/>
                        <a14:foregroundMark x1="18788" y1="67153" x2="20970" y2="66423"/>
                        <a14:foregroundMark x1="21000" y1="68613" x2="21455" y2="72263"/>
                        <a14:foregroundMark x1="20909" y1="67883" x2="21000" y2="68613"/>
                        <a14:foregroundMark x1="20818" y1="67153" x2="20909" y2="67883"/>
                        <a14:foregroundMark x1="20727" y1="66423" x2="20818" y2="67153"/>
                        <a14:foregroundMark x1="18788" y1="62774" x2="18545" y2="66423"/>
                        <a14:foregroundMark x1="19636" y1="51825" x2="19515" y2="54015"/>
                        <a14:foregroundMark x1="23878" y1="54745" x2="23636" y2="56204"/>
                        <a14:foregroundMark x1="24606" y1="50365" x2="23878" y2="54745"/>
                        <a14:foregroundMark x1="23492" y1="68613" x2="23758" y2="72263"/>
                        <a14:foregroundMark x1="23439" y1="67883" x2="23492" y2="68613"/>
                        <a14:foregroundMark x1="23386" y1="67153" x2="23439" y2="67883"/>
                        <a14:foregroundMark x1="23333" y1="66423" x2="23386" y2="67153"/>
                        <a14:foregroundMark x1="23227" y1="64964" x2="23333" y2="66423"/>
                        <a14:foregroundMark x1="22909" y1="60584" x2="23227" y2="64964"/>
                        <a14:foregroundMark x1="24224" y1="64964" x2="24364" y2="62774"/>
                        <a14:foregroundMark x1="24131" y1="66423" x2="24224" y2="64964"/>
                        <a14:foregroundMark x1="24084" y1="67153" x2="24131" y2="66423"/>
                        <a14:foregroundMark x1="24037" y1="67883" x2="24084" y2="67153"/>
                        <a14:foregroundMark x1="23991" y1="68613" x2="24037" y2="67883"/>
                        <a14:foregroundMark x1="23758" y1="72263" x2="23991" y2="68613"/>
                        <a14:foregroundMark x1="32202" y1="61314" x2="33212" y2="54015"/>
                        <a14:foregroundMark x1="32101" y1="62044" x2="32202" y2="61314"/>
                        <a14:foregroundMark x1="31798" y1="64234" x2="32101" y2="62044"/>
                        <a14:foregroundMark x1="31747" y1="64603" x2="31798" y2="64234"/>
                        <a14:foregroundMark x1="33512" y1="64234" x2="33576" y2="66423"/>
                        <a14:foregroundMark x1="33448" y1="62044" x2="33512" y2="64234"/>
                        <a14:foregroundMark x1="33427" y1="61314" x2="33448" y2="62044"/>
                        <a14:foregroundMark x1="33212" y1="54015" x2="33427" y2="61314"/>
                        <a14:foregroundMark x1="28242" y1="51825" x2="28242" y2="51825"/>
                        <a14:foregroundMark x1="26909" y1="52555" x2="26909" y2="52555"/>
                        <a14:foregroundMark x1="28242" y1="60584" x2="28242" y2="60584"/>
                        <a14:foregroundMark x1="32121" y1="61314" x2="30424" y2="60584"/>
                        <a14:foregroundMark x1="33818" y1="62044" x2="32121" y2="61314"/>
                        <a14:foregroundMark x1="30424" y1="60584" x2="30545" y2="55474"/>
                        <a14:foregroundMark x1="35879" y1="50365" x2="35879" y2="50365"/>
                        <a14:foregroundMark x1="39030" y1="55474" x2="39030" y2="55474"/>
                        <a14:foregroundMark x1="44000" y1="51095" x2="44000" y2="51095"/>
                        <a14:foregroundMark x1="50061" y1="63504" x2="50061" y2="63504"/>
                        <a14:foregroundMark x1="52242" y1="57664" x2="52242" y2="57664"/>
                        <a14:foregroundMark x1="51758" y1="52555" x2="51758" y2="52555"/>
                        <a14:foregroundMark x1="56485" y1="52555" x2="56485" y2="52555"/>
                        <a14:foregroundMark x1="62061" y1="49635" x2="62061" y2="49635"/>
                        <a14:foregroundMark x1="65333" y1="50365" x2="65333" y2="50365"/>
                        <a14:foregroundMark x1="69455" y1="50365" x2="69455" y2="50365"/>
                        <a14:foregroundMark x1="71879" y1="54015" x2="71879" y2="54015"/>
                        <a14:foregroundMark x1="78182" y1="55474" x2="78182" y2="55474"/>
                        <a14:foregroundMark x1="79879" y1="56934" x2="79879" y2="56934"/>
                        <a14:foregroundMark x1="83879" y1="53285" x2="83879" y2="53285"/>
                        <a14:foregroundMark x1="87273" y1="56204" x2="87273" y2="56204"/>
                        <a14:foregroundMark x1="88121" y1="51825" x2="88121" y2="51825"/>
                        <a14:foregroundMark x1="91879" y1="51095" x2="91879" y2="51095"/>
                        <a14:foregroundMark x1="95394" y1="55474" x2="95394" y2="55474"/>
                        <a14:foregroundMark x1="74061" y1="32847" x2="74061" y2="32847"/>
                        <a14:foregroundMark x1="37576" y1="24818" x2="37576" y2="24818"/>
                        <a14:foregroundMark x1="35030" y1="35036" x2="35030" y2="35036"/>
                        <a14:foregroundMark x1="9455" y1="27737" x2="9455" y2="27737"/>
                        <a14:foregroundMark x1="9554" y1="32117" x2="9455" y2="34307"/>
                        <a14:foregroundMark x1="9587" y1="31387" x2="9554" y2="32117"/>
                        <a14:foregroundMark x1="9818" y1="26277" x2="9719" y2="28467"/>
                        <a14:backgroundMark x1="8913" y1="14480" x2="15152" y2="13139"/>
                        <a14:backgroundMark x1="4970" y1="15328" x2="8794" y2="14506"/>
                        <a14:backgroundMark x1="27259" y1="15164" x2="32606" y2="16058"/>
                        <a14:backgroundMark x1="15152" y1="13139" x2="26872" y2="15099"/>
                        <a14:backgroundMark x1="10519" y1="40982" x2="22209" y2="43008"/>
                        <a14:backgroundMark x1="8559" y1="40642" x2="9923" y2="40878"/>
                        <a14:backgroundMark x1="5697" y1="40146" x2="7864" y2="40521"/>
                        <a14:backgroundMark x1="25989" y1="42408" x2="30182" y2="41606"/>
                        <a14:backgroundMark x1="23042" y1="42971" x2="25691" y2="42465"/>
                        <a14:backgroundMark x1="30182" y1="41606" x2="30303" y2="41606"/>
                        <a14:backgroundMark x1="11515" y1="60584" x2="11515" y2="60584"/>
                        <a14:backgroundMark x1="9576" y1="72263" x2="9576" y2="72263"/>
                        <a14:backgroundMark x1="18667" y1="28467" x2="18667" y2="28467"/>
                        <a14:backgroundMark x1="21091" y1="24818" x2="21091" y2="24818"/>
                        <a14:backgroundMark x1="21091" y1="31387" x2="21091" y2="31387"/>
                        <a14:backgroundMark x1="23273" y1="27007" x2="23273" y2="27007"/>
                        <a14:backgroundMark x1="24364" y1="28467" x2="24364" y2="28467"/>
                        <a14:backgroundMark x1="31152" y1="24818" x2="31152" y2="24818"/>
                        <a14:backgroundMark x1="31273" y1="33577" x2="31273" y2="33577"/>
                        <a14:backgroundMark x1="33576" y1="37956" x2="33576" y2="37956"/>
                        <a14:backgroundMark x1="33455" y1="27007" x2="33455" y2="27007"/>
                        <a14:backgroundMark x1="34424" y1="21898" x2="34424" y2="21898"/>
                        <a14:backgroundMark x1="35394" y1="41606" x2="35394" y2="41606"/>
                        <a14:backgroundMark x1="34107" y1="40230" x2="31729" y2="37812"/>
                        <a14:backgroundMark x1="39337" y1="45547" x2="34145" y2="40269"/>
                        <a14:backgroundMark x1="40485" y1="46715" x2="39375" y2="45587"/>
                        <a14:backgroundMark x1="47304" y1="26175" x2="47636" y2="26277"/>
                        <a14:backgroundMark x1="47636" y1="26277" x2="69849" y2="23744"/>
                        <a14:backgroundMark x1="32364" y1="29927" x2="32364" y2="29927"/>
                        <a14:backgroundMark x1="40242" y1="32847" x2="40242" y2="32847"/>
                        <a14:backgroundMark x1="44121" y1="26277" x2="44121" y2="26277"/>
                        <a14:backgroundMark x1="44242" y1="28467" x2="44242" y2="28467"/>
                        <a14:backgroundMark x1="73368" y1="27007" x2="73333" y2="28467"/>
                        <a14:backgroundMark x1="73387" y1="26207" x2="73368" y2="27007"/>
                        <a14:backgroundMark x1="74667" y1="24818" x2="74667" y2="24818"/>
                        <a14:backgroundMark x1="77091" y1="23358" x2="77091" y2="25427"/>
                        <a14:backgroundMark x1="80364" y1="24818" x2="80364" y2="24818"/>
                        <a14:backgroundMark x1="79152" y1="29197" x2="79152" y2="29197"/>
                        <a14:backgroundMark x1="81697" y1="32117" x2="81697" y2="32117"/>
                        <a14:backgroundMark x1="81333" y1="26277" x2="81333" y2="26277"/>
                        <a14:backgroundMark x1="83636" y1="24088" x2="83636" y2="24088"/>
                        <a14:backgroundMark x1="83394" y1="27007" x2="83394" y2="27007"/>
                        <a14:backgroundMark x1="84727" y1="24818" x2="84727" y2="24818"/>
                        <a14:backgroundMark x1="84727" y1="23358" x2="84727" y2="23358"/>
                        <a14:backgroundMark x1="88000" y1="25547" x2="88000" y2="27007"/>
                        <a14:backgroundMark x1="87030" y1="25547" x2="87030" y2="25547"/>
                        <a14:backgroundMark x1="86182" y1="24818" x2="86182" y2="24818"/>
                        <a14:backgroundMark x1="69818" y1="12409" x2="69818" y2="12409"/>
                        <a14:backgroundMark x1="77212" y1="31387" x2="77212" y2="31387"/>
                        <a14:backgroundMark x1="78061" y1="25547" x2="78061" y2="25547"/>
                        <a14:backgroundMark x1="75394" y1="29197" x2="75394" y2="29197"/>
                        <a14:backgroundMark x1="74545" y1="30657" x2="74545" y2="30657"/>
                        <a14:backgroundMark x1="79030" y1="27737" x2="79030" y2="27737"/>
                        <a14:backgroundMark x1="79030" y1="29197" x2="79030" y2="29197"/>
                        <a14:backgroundMark x1="78788" y1="24088" x2="78788" y2="24088"/>
                        <a14:backgroundMark x1="79030" y1="29927" x2="79030" y2="29927"/>
                        <a14:backgroundMark x1="40606" y1="24088" x2="40364" y2="28467"/>
                        <a14:backgroundMark x1="40242" y1="28467" x2="40242" y2="28467"/>
                        <a14:backgroundMark x1="40242" y1="30657" x2="40242" y2="30657"/>
                        <a14:backgroundMark x1="40364" y1="29197" x2="40364" y2="29197"/>
                        <a14:backgroundMark x1="40121" y1="29927" x2="40121" y2="29927"/>
                        <a14:backgroundMark x1="40364" y1="29927" x2="40364" y2="29927"/>
                        <a14:backgroundMark x1="41212" y1="27737" x2="41212" y2="27737"/>
                        <a14:backgroundMark x1="41333" y1="24818" x2="41333" y2="24818"/>
                        <a14:backgroundMark x1="39273" y1="32117" x2="39273" y2="32117"/>
                        <a14:backgroundMark x1="37939" y1="29197" x2="37939" y2="29197"/>
                        <a14:backgroundMark x1="39515" y1="34307" x2="39515" y2="34307"/>
                        <a14:backgroundMark x1="34667" y1="31387" x2="34667" y2="31387"/>
                        <a14:backgroundMark x1="25818" y1="27737" x2="25818" y2="27737"/>
                        <a14:backgroundMark x1="25818" y1="24088" x2="25818" y2="24818"/>
                        <a14:backgroundMark x1="25818" y1="23358" x2="25818" y2="24088"/>
                        <a14:backgroundMark x1="25697" y1="20438" x2="25697" y2="20438"/>
                        <a14:backgroundMark x1="25778" y1="22628" x2="25697" y2="24088"/>
                        <a14:backgroundMark x1="25818" y1="21898" x2="25778" y2="22628"/>
                        <a14:backgroundMark x1="25697" y1="32117" x2="25697" y2="32117"/>
                        <a14:backgroundMark x1="25818" y1="28467" x2="25818" y2="28467"/>
                        <a14:backgroundMark x1="25939" y1="32847" x2="25939" y2="32847"/>
                        <a14:backgroundMark x1="22182" y1="28467" x2="22182" y2="28467"/>
                        <a14:backgroundMark x1="15414" y1="25693" x2="15394" y2="27007"/>
                        <a14:backgroundMark x1="15471" y1="21898" x2="15451" y2="23195"/>
                        <a14:backgroundMark x1="15515" y1="18978" x2="15471" y2="21898"/>
                        <a14:backgroundMark x1="13939" y1="27007" x2="13939" y2="27007"/>
                        <a14:backgroundMark x1="11758" y1="27007" x2="11758" y2="27007"/>
                        <a14:backgroundMark x1="9091" y1="24818" x2="9091" y2="24818"/>
                        <a14:backgroundMark x1="94667" y1="27737" x2="94667" y2="27737"/>
                        <a14:backgroundMark x1="78303" y1="32117" x2="78303" y2="32117"/>
                        <a14:backgroundMark x1="81333" y1="32847" x2="81333" y2="32847"/>
                        <a14:backgroundMark x1="81455" y1="33577" x2="81455" y2="33577"/>
                        <a14:backgroundMark x1="81939" y1="34307" x2="81939" y2="34307"/>
                        <a14:backgroundMark x1="81091" y1="34307" x2="81091" y2="34307"/>
                        <a14:backgroundMark x1="80242" y1="25547" x2="80242" y2="25547"/>
                        <a14:backgroundMark x1="80242" y1="24088" x2="80242" y2="24088"/>
                        <a14:backgroundMark x1="33576" y1="28467" x2="33576" y2="28467"/>
                        <a14:backgroundMark x1="26909" y1="27007" x2="26909" y2="27007"/>
                        <a14:backgroundMark x1="26909" y1="22628" x2="26909" y2="22628"/>
                        <a14:backgroundMark x1="27030" y1="31387" x2="27030" y2="31387"/>
                        <a14:backgroundMark x1="23273" y1="28467" x2="23273" y2="28467"/>
                        <a14:backgroundMark x1="23273" y1="32117" x2="23273" y2="32117"/>
                        <a14:backgroundMark x1="23758" y1="23358" x2="23758" y2="23358"/>
                        <a14:backgroundMark x1="13818" y1="29197" x2="13818" y2="29197"/>
                        <a14:backgroundMark x1="12727" y1="33577" x2="12727" y2="33577"/>
                        <a14:backgroundMark x1="12606" y1="26277" x2="12606" y2="26277"/>
                        <a14:backgroundMark x1="10788" y1="27007" x2="10788" y2="27007"/>
                        <a14:backgroundMark x1="6424" y1="27007" x2="6424" y2="27007"/>
                        <a14:backgroundMark x1="8000" y1="32847" x2="8000" y2="32847"/>
                        <a14:backgroundMark x1="8242" y1="33577" x2="8242" y2="33577"/>
                        <a14:backgroundMark x1="7636" y1="32847" x2="7636" y2="32847"/>
                        <a14:backgroundMark x1="7515" y1="32847" x2="7515" y2="32847"/>
                        <a14:backgroundMark x1="8364" y1="32847" x2="8364" y2="32847"/>
                        <a14:backgroundMark x1="7758" y1="32847" x2="7758" y2="32847"/>
                        <a14:backgroundMark x1="6667" y1="23358" x2="6667" y2="23358"/>
                        <a14:backgroundMark x1="6667" y1="21898" x2="6667" y2="21898"/>
                        <a14:backgroundMark x1="87152" y1="30657" x2="87152" y2="30657"/>
                        <a14:backgroundMark x1="20000" y1="61314" x2="20000" y2="61314"/>
                        <a14:backgroundMark x1="17939" y1="68613" x2="17939" y2="68613"/>
                        <a14:backgroundMark x1="23879" y1="56204" x2="23879" y2="56204"/>
                        <a14:backgroundMark x1="23394" y1="56204" x2="23394" y2="56204"/>
                        <a14:backgroundMark x1="23636" y1="56204" x2="23636" y2="56204"/>
                        <a14:backgroundMark x1="23879" y1="54745" x2="23879" y2="54745"/>
                        <a14:backgroundMark x1="23636" y1="57664" x2="23636" y2="57664"/>
                        <a14:backgroundMark x1="23515" y1="64964" x2="23515" y2="64964"/>
                        <a14:backgroundMark x1="23758" y1="66423" x2="23758" y2="66423"/>
                        <a14:backgroundMark x1="24242" y1="67153" x2="24242" y2="67153"/>
                        <a14:backgroundMark x1="24242" y1="64964" x2="24242" y2="64964"/>
                        <a14:backgroundMark x1="24121" y1="67883" x2="24121" y2="67883"/>
                        <a14:backgroundMark x1="23758" y1="67153" x2="23758" y2="67153"/>
                        <a14:backgroundMark x1="23394" y1="67153" x2="23394" y2="67153"/>
                        <a14:backgroundMark x1="23515" y1="67883" x2="23515" y2="67883"/>
                        <a14:backgroundMark x1="23636" y1="68613" x2="23636" y2="68613"/>
                        <a14:backgroundMark x1="24000" y1="68613" x2="24000" y2="68613"/>
                        <a14:backgroundMark x1="23758" y1="67883" x2="23758" y2="67883"/>
                        <a14:backgroundMark x1="23758" y1="68613" x2="23758" y2="68613"/>
                        <a14:backgroundMark x1="23394" y1="56204" x2="23394" y2="60584"/>
                        <a14:backgroundMark x1="29149" y1="60584" x2="29212" y2="73723"/>
                        <a14:backgroundMark x1="29111" y1="52555" x2="29149" y2="60584"/>
                        <a14:backgroundMark x1="29108" y1="51825" x2="29111" y2="52555"/>
                        <a14:backgroundMark x1="29091" y1="48175" x2="29108" y2="51825"/>
                        <a14:backgroundMark x1="33091" y1="64234" x2="33091" y2="64234"/>
                        <a14:backgroundMark x1="33091" y1="62044" x2="33091" y2="62044"/>
                        <a14:backgroundMark x1="31879" y1="61314" x2="31879" y2="61314"/>
                        <a14:backgroundMark x1="49333" y1="61314" x2="49333" y2="61314"/>
                        <a14:backgroundMark x1="57333" y1="62774" x2="57333" y2="62774"/>
                        <a14:backgroundMark x1="80727" y1="59854" x2="80727" y2="59854"/>
                        <a14:backgroundMark x1="88485" y1="59854" x2="88485" y2="59854"/>
                        <a14:backgroundMark x1="92364" y1="56204" x2="92364" y2="56204"/>
                        <a14:backgroundMark x1="73091" y1="34307" x2="73091" y2="34307"/>
                        <a14:backgroundMark x1="73576" y1="34307" x2="73576" y2="34307"/>
                        <a14:backgroundMark x1="73333" y1="34307" x2="73333" y2="34307"/>
                        <a14:backgroundMark x1="72848" y1="34307" x2="72848" y2="34307"/>
                        <a14:backgroundMark x1="7879" y1="26277" x2="7879" y2="26277"/>
                        <a14:backgroundMark x1="9091" y1="31387" x2="9091" y2="31387"/>
                        <a14:backgroundMark x1="10182" y1="29927" x2="10182" y2="29927"/>
                        <a14:backgroundMark x1="11636" y1="32117" x2="11636" y2="32117"/>
                        <a14:backgroundMark x1="8242" y1="28467" x2="8242" y2="3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6" y="29600815"/>
            <a:ext cx="4507826" cy="9032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5AFAAC-27AA-88BC-A3CF-31DE313F4CD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9888" b="97079" l="9994" r="96583">
                        <a14:foregroundMark x1="27383" y1="96284" x2="27568" y2="96307"/>
                        <a14:foregroundMark x1="26564" y1="96180" x2="26854" y2="96217"/>
                        <a14:foregroundMark x1="45030" y1="95548" x2="45261" y2="95506"/>
                        <a14:foregroundMark x1="42341" y1="96042" x2="44430" y2="95659"/>
                        <a14:foregroundMark x1="43714" y1="95506" x2="43714" y2="95506"/>
                        <a14:foregroundMark x1="46422" y1="95281" x2="46422" y2="95281"/>
                        <a14:foregroundMark x1="47647" y1="96180" x2="47647" y2="96180"/>
                        <a14:foregroundMark x1="49452" y1="95955" x2="49452" y2="95955"/>
                        <a14:foregroundMark x1="51902" y1="95955" x2="51902" y2="95955"/>
                        <a14:foregroundMark x1="55190" y1="95730" x2="55190" y2="95730"/>
                        <a14:foregroundMark x1="59123" y1="95955" x2="59123" y2="95955"/>
                        <a14:foregroundMark x1="61896" y1="95730" x2="61896" y2="95730"/>
                        <a14:foregroundMark x1="59897" y1="96180" x2="59897" y2="96180"/>
                        <a14:foregroundMark x1="75177" y1="95955" x2="75177" y2="95955"/>
                        <a14:foregroundMark x1="82527" y1="95730" x2="82527" y2="95730"/>
                        <a14:foregroundMark x1="93101" y1="96180" x2="93101" y2="96180"/>
                        <a14:foregroundMark x1="96583" y1="95955" x2="96583" y2="95955"/>
                        <a14:backgroundMark x1="49968" y1="30787" x2="59059" y2="24494"/>
                        <a14:backgroundMark x1="59059" y1="24494" x2="63572" y2="49663"/>
                        <a14:backgroundMark x1="63572" y1="49663" x2="71825" y2="67191"/>
                        <a14:backgroundMark x1="71825" y1="67191" x2="78788" y2="58876"/>
                        <a14:backgroundMark x1="32302" y1="97528" x2="32302" y2="97528"/>
                        <a14:backgroundMark x1="30368" y1="98202" x2="36879" y2="98202"/>
                        <a14:backgroundMark x1="36879" y1="98202" x2="39394" y2="98652"/>
                        <a14:backgroundMark x1="39845" y1="98202" x2="41844" y2="98652"/>
                        <a14:backgroundMark x1="41199" y1="97528" x2="27917" y2="98202"/>
                        <a14:backgroundMark x1="27917" y1="98202" x2="27595" y2="98876"/>
                        <a14:backgroundMark x1="44745" y1="93933" x2="45326" y2="93933"/>
                        <a14:backgroundMark x1="24113" y1="19551" x2="33269" y2="49663"/>
                        <a14:backgroundMark x1="33269" y1="49663" x2="86525" y2="76180"/>
                        <a14:backgroundMark x1="86525" y1="76180" x2="91683" y2="70112"/>
                        <a14:backgroundMark x1="50290" y1="42472" x2="43198" y2="39775"/>
                        <a14:backgroundMark x1="43198" y1="39775" x2="26692" y2="51685"/>
                        <a14:backgroundMark x1="26692" y1="51685" x2="26886" y2="78202"/>
                        <a14:backgroundMark x1="26886" y1="78202" x2="44165" y2="84719"/>
                        <a14:backgroundMark x1="44165" y1="84719" x2="55319" y2="55056"/>
                        <a14:backgroundMark x1="55319" y1="55056" x2="46680" y2="39551"/>
                        <a14:backgroundMark x1="46680" y1="39551" x2="45261" y2="38876"/>
                        <a14:backgroundMark x1="30045" y1="22921" x2="41006" y2="43371"/>
                        <a14:backgroundMark x1="41006" y1="43371" x2="38040" y2="18202"/>
                        <a14:backgroundMark x1="38040" y1="18202" x2="33462" y2="40225"/>
                        <a14:backgroundMark x1="54481" y1="8764" x2="53063" y2="30337"/>
                        <a14:backgroundMark x1="53063" y1="30337" x2="58414" y2="13034"/>
                        <a14:backgroundMark x1="58414" y1="13034" x2="45777" y2="23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73" y="29256990"/>
            <a:ext cx="5972078" cy="1133893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168358-6E20-C418-ADB2-6AF6847A17EB}"/>
              </a:ext>
            </a:extLst>
          </p:cNvPr>
          <p:cNvSpPr txBox="1"/>
          <p:nvPr/>
        </p:nvSpPr>
        <p:spPr>
          <a:xfrm>
            <a:off x="6068365" y="28768241"/>
            <a:ext cx="161578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 Bee Yoke    Ng Xi Yan    Chin Yip Yin    </a:t>
            </a:r>
          </a:p>
          <a:p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Accoun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tancy</a:t>
            </a:r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Business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unku</a:t>
            </a:r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Abdul Rahman University of Management and Technology,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Johor Branch, Malaysia</a:t>
            </a:r>
          </a:p>
          <a:p>
            <a:r>
              <a:rPr lang="en-US" sz="25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le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eby@tarc.edu.my</a:t>
            </a:r>
            <a:endParaRPr lang="en-US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2CA65-F485-4CEF-7C9A-EE383D1CCC0F}"/>
              </a:ext>
            </a:extLst>
          </p:cNvPr>
          <p:cNvSpPr txBox="1"/>
          <p:nvPr/>
        </p:nvSpPr>
        <p:spPr>
          <a:xfrm>
            <a:off x="2215137" y="8916517"/>
            <a:ext cx="447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promote veterinary care and protect the pets from illness by keeping them safe </a:t>
            </a:r>
            <a:r>
              <a:rPr lang="en-MY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healthy</a:t>
            </a:r>
          </a:p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1DFD1F-A2A1-1C6D-BBD7-6B9B7AC4D396}"/>
              </a:ext>
            </a:extLst>
          </p:cNvPr>
          <p:cNvSpPr txBox="1"/>
          <p:nvPr/>
        </p:nvSpPr>
        <p:spPr>
          <a:xfrm>
            <a:off x="2112304" y="10756568"/>
            <a:ext cx="47507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animal welfare by assisting pet owners understand and fulfil their </a:t>
            </a:r>
            <a:r>
              <a:rPr lang="en-MY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towards their pets.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3D6397-726B-326A-23FC-4FA39E033DD7}"/>
              </a:ext>
            </a:extLst>
          </p:cNvPr>
          <p:cNvSpPr txBox="1"/>
          <p:nvPr/>
        </p:nvSpPr>
        <p:spPr>
          <a:xfrm>
            <a:off x="2211615" y="12591500"/>
            <a:ext cx="5222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strengthen the partnership between pet 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owners and veterinary institutions by</a:t>
            </a:r>
            <a:endParaRPr lang="en-MY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collectively to improve the 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wellness.</a:t>
            </a:r>
            <a:endParaRPr lang="en-MY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E1DC1753-B4F3-6D38-EA36-30BE223F5FD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5814" b="93023" l="9091" r="89899">
                        <a14:foregroundMark x1="9091" y1="6977" x2="9091" y2="6977"/>
                        <a14:foregroundMark x1="61343" y1="90858" x2="62290" y2="90698"/>
                        <a14:backgroundMark x1="38384" y1="89535" x2="48148" y2="89535"/>
                        <a14:backgroundMark x1="48148" y1="89535" x2="57912" y2="89535"/>
                        <a14:backgroundMark x1="57912" y1="89535" x2="58923" y2="89535"/>
                        <a14:backgroundMark x1="58249" y1="89535" x2="60606" y2="90116"/>
                        <a14:backgroundMark x1="59596" y1="90116" x2="61616" y2="90116"/>
                        <a14:backgroundMark x1="38384" y1="90698" x2="36700" y2="90698"/>
                        <a14:backgroundMark x1="45791" y1="4070" x2="47138" y2="40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8382">
            <a:off x="16404197" y="8683247"/>
            <a:ext cx="2238854" cy="1115242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E00A3872-6AB6-4B83-1BA4-2D97D05C674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74335">
            <a:off x="8117168" y="8321772"/>
            <a:ext cx="3747494" cy="1791256"/>
          </a:xfrm>
          <a:prstGeom prst="rect">
            <a:avLst/>
          </a:prstGeom>
          <a:effectLst>
            <a:outerShdw blurRad="101600" dist="50800" dir="2700000" sx="104000" sy="104000" algn="tl" rotWithShape="0">
              <a:prstClr val="black">
                <a:alpha val="25000"/>
              </a:prst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159D124-5D86-4078-AF18-D72E87A4CBC4}"/>
              </a:ext>
            </a:extLst>
          </p:cNvPr>
          <p:cNvSpPr/>
          <p:nvPr/>
        </p:nvSpPr>
        <p:spPr>
          <a:xfrm rot="357944">
            <a:off x="8455850" y="15099157"/>
            <a:ext cx="10225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on the Business Idea</a:t>
            </a:r>
            <a:endParaRPr lang="en-MY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C916FE-1D36-6C52-509E-5FC7E4DAAB99}"/>
              </a:ext>
            </a:extLst>
          </p:cNvPr>
          <p:cNvSpPr/>
          <p:nvPr/>
        </p:nvSpPr>
        <p:spPr>
          <a:xfrm>
            <a:off x="865425" y="25682377"/>
            <a:ext cx="6053262" cy="2426535"/>
          </a:xfrm>
          <a:prstGeom prst="rect">
            <a:avLst/>
          </a:prstGeom>
          <a:solidFill>
            <a:srgbClr val="EBFFDD"/>
          </a:solidFill>
          <a:ln w="57150">
            <a:solidFill>
              <a:schemeClr val="bg1"/>
            </a:solidFill>
            <a:prstDash val="dash"/>
          </a:ln>
          <a:effectLst>
            <a:outerShdw blurRad="50800" dist="50800" dir="27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highlight>
                <a:srgbClr val="EAF4E4"/>
              </a:highlight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EBD27356-8ED5-7814-25B9-DC44A544588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8397" b="93130" l="9328" r="90889">
                        <a14:foregroundMark x1="65944" y1="88550" x2="65944" y2="88550"/>
                        <a14:foregroundMark x1="69631" y1="92366" x2="69631" y2="92366"/>
                        <a14:foregroundMark x1="77223" y1="93130" x2="77223" y2="93130"/>
                        <a14:foregroundMark x1="91106" y1="91603" x2="91106" y2="91603"/>
                        <a14:foregroundMark x1="88937" y1="70738" x2="88937" y2="70738"/>
                        <a14:foregroundMark x1="48807" y1="34860" x2="48807" y2="34860"/>
                        <a14:foregroundMark x1="47722" y1="33842" x2="50108" y2="38677"/>
                        <a14:foregroundMark x1="26681" y1="8397" x2="55315" y2="10178"/>
                        <a14:foregroundMark x1="47505" y1="33079" x2="46421" y2="34351"/>
                        <a14:foregroundMark x1="45770" y1="32824" x2="48807" y2="40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6813" y="26392159"/>
            <a:ext cx="3223117" cy="2001470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8DBB77C-2F37-957C-8814-925943A05748}"/>
              </a:ext>
            </a:extLst>
          </p:cNvPr>
          <p:cNvPicPr>
            <a:picLocks noChangeAspect="1"/>
          </p:cNvPicPr>
          <p:nvPr/>
        </p:nvPicPr>
        <p:blipFill>
          <a:blip r:embed="rId5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2888" b="97720" l="9296" r="89296">
                        <a14:foregroundMark x1="20000" y1="93465" x2="20000" y2="93465"/>
                        <a14:foregroundMark x1="71831" y1="91793" x2="71831" y2="91793"/>
                        <a14:foregroundMark x1="75775" y1="94073" x2="75775" y2="94073"/>
                        <a14:foregroundMark x1="79155" y1="97568" x2="79155" y2="97568"/>
                        <a14:foregroundMark x1="18310" y1="98024" x2="18310" y2="98024"/>
                        <a14:foregroundMark x1="59155" y1="6231" x2="59155" y2="6231"/>
                        <a14:foregroundMark x1="60282" y1="2888" x2="60282" y2="2888"/>
                        <a14:foregroundMark x1="55493" y1="61246" x2="55211" y2="3495"/>
                      </a14:backgroundRemoval>
                    </a14:imgEffect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49489" y="25239997"/>
            <a:ext cx="832267" cy="1339256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23000"/>
              </a:prstClr>
            </a:outerShdw>
          </a:effectLst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37F587B9-CD47-DC62-16A8-3A949BC40613}"/>
              </a:ext>
            </a:extLst>
          </p:cNvPr>
          <p:cNvSpPr/>
          <p:nvPr/>
        </p:nvSpPr>
        <p:spPr>
          <a:xfrm>
            <a:off x="18546950" y="25712666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0452E802-4AFC-54CD-C0BE-7F27FCA076AC}"/>
              </a:ext>
            </a:extLst>
          </p:cNvPr>
          <p:cNvSpPr/>
          <p:nvPr/>
        </p:nvSpPr>
        <p:spPr>
          <a:xfrm>
            <a:off x="17755122" y="25721854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803F98C9-09CB-D8F4-92E3-A30DE3FB45ED}"/>
              </a:ext>
            </a:extLst>
          </p:cNvPr>
          <p:cNvSpPr/>
          <p:nvPr/>
        </p:nvSpPr>
        <p:spPr>
          <a:xfrm>
            <a:off x="14380689" y="25689899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698AEB1E-C4D7-3571-9ED3-5D4655323C8A}"/>
              </a:ext>
            </a:extLst>
          </p:cNvPr>
          <p:cNvSpPr/>
          <p:nvPr/>
        </p:nvSpPr>
        <p:spPr>
          <a:xfrm>
            <a:off x="19419668" y="25728340"/>
            <a:ext cx="234537" cy="2319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innerShdw blurRad="63500" dist="50800" dir="108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FF2262F-C84C-C48C-FBBC-676A565583D5}"/>
              </a:ext>
            </a:extLst>
          </p:cNvPr>
          <p:cNvPicPr>
            <a:picLocks noChangeAspect="1"/>
          </p:cNvPicPr>
          <p:nvPr/>
        </p:nvPicPr>
        <p:blipFill>
          <a:blip r:embed="rId6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>
                        <a14:foregroundMark x1="19512" y1="14286" x2="19512" y2="14286"/>
                        <a14:foregroundMark x1="46504" y1="89610" x2="46504" y2="89610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3434334" y="16628991"/>
            <a:ext cx="1562822" cy="710589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DA3A2FD-685D-B38C-3708-23ADE3D94D8A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9497" b="95531" l="8612" r="92604">
                        <a14:foregroundMark x1="91388" y1="53352" x2="91388" y2="53352"/>
                        <a14:foregroundMark x1="91996" y1="53911" x2="91996" y2="53911"/>
                        <a14:foregroundMark x1="92604" y1="51676" x2="92604" y2="51676"/>
                        <a14:foregroundMark x1="85816" y1="54190" x2="87639" y2="79330"/>
                        <a14:foregroundMark x1="87639" y1="79330" x2="90375" y2="84358"/>
                        <a14:foregroundMark x1="71530" y1="87430" x2="76292" y2="89106"/>
                        <a14:foregroundMark x1="76292" y1="86034" x2="79027" y2="89944"/>
                        <a14:foregroundMark x1="73455" y1="93575" x2="76393" y2="93296"/>
                        <a14:foregroundMark x1="77710" y1="92179" x2="80648" y2="94413"/>
                        <a14:foregroundMark x1="81560" y1="92737" x2="78217" y2="96089"/>
                        <a14:foregroundMark x1="66464" y1="66201" x2="59777" y2="63128"/>
                        <a14:foregroundMark x1="59777" y1="63128" x2="59574" y2="52235"/>
                        <a14:foregroundMark x1="70314" y1="62291" x2="66363" y2="81564"/>
                        <a14:foregroundMark x1="66363" y1="81564" x2="59169" y2="89665"/>
                        <a14:foregroundMark x1="59169" y1="89665" x2="52584" y2="87989"/>
                        <a14:foregroundMark x1="56028" y1="70670" x2="43972" y2="86034"/>
                        <a14:foregroundMark x1="8612" y1="55028" x2="8612" y2="55028"/>
                        <a14:foregroundMark x1="43972" y1="9497" x2="43972" y2="94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174" y="27318731"/>
            <a:ext cx="3303673" cy="119829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532310-6F53-1D83-2533-AFBC23BECF34}"/>
              </a:ext>
            </a:extLst>
          </p:cNvPr>
          <p:cNvSpPr txBox="1"/>
          <p:nvPr/>
        </p:nvSpPr>
        <p:spPr>
          <a:xfrm>
            <a:off x="5023386" y="15039912"/>
            <a:ext cx="11955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MY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BEAD0A41-1255-BE9B-6F68-BC2E1CAEB34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7708" b="91304" l="9692" r="89868">
                        <a14:foregroundMark x1="33774" y1="18775" x2="32599" y2="22925"/>
                        <a14:foregroundMark x1="33627" y1="19960" x2="33333" y2="23320"/>
                        <a14:foregroundMark x1="31278" y1="8498" x2="31278" y2="8498"/>
                        <a14:foregroundMark x1="69457" y1="8696" x2="69457" y2="8696"/>
                        <a14:foregroundMark x1="70338" y1="8498" x2="66960" y2="7905"/>
                        <a14:foregroundMark x1="64464" y1="91107" x2="75330" y2="91107"/>
                        <a14:foregroundMark x1="24082" y1="91304" x2="28928" y2="91304"/>
                      </a14:backgroundRemoval>
                    </a14:imgEffect>
                  </a14:imgLayer>
                </a14:imgProps>
              </a:ext>
            </a:extLst>
          </a:blip>
          <a:srcRect l="-4282" t="-5999" r="4282" b="5999"/>
          <a:stretch/>
        </p:blipFill>
        <p:spPr>
          <a:xfrm>
            <a:off x="11586762" y="15375027"/>
            <a:ext cx="3277224" cy="2435059"/>
          </a:xfrm>
          <a:prstGeom prst="rect">
            <a:avLst/>
          </a:prstGeom>
          <a:effectLst>
            <a:outerShdw blurRad="50800" dist="50800" dir="24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2BB1CCF-6D46-C7B6-7454-CD3D7D913D03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367" b="95464" l="9967" r="89701">
                        <a14:foregroundMark x1="83555" y1="5720" x2="83555" y2="5720"/>
                        <a14:foregroundMark x1="69435" y1="2761" x2="69435" y2="2761"/>
                        <a14:foregroundMark x1="16611" y1="91321" x2="16611" y2="91321"/>
                        <a14:foregroundMark x1="15947" y1="95464" x2="15947" y2="9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7775" y="18935420"/>
            <a:ext cx="1252817" cy="1055113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144AA97-7445-407B-4230-1E9943B20708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367" b="95464" l="9967" r="89701">
                        <a14:foregroundMark x1="83555" y1="5720" x2="83555" y2="5720"/>
                        <a14:foregroundMark x1="69435" y1="2761" x2="69435" y2="2761"/>
                        <a14:foregroundMark x1="16611" y1="91321" x2="16611" y2="91321"/>
                        <a14:foregroundMark x1="15947" y1="95464" x2="15947" y2="9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83267" y="18926534"/>
            <a:ext cx="1252817" cy="105511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FD812AB-D14C-3161-EEFD-407DE08893E1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367" b="95464" l="9967" r="89701">
                        <a14:foregroundMark x1="83555" y1="5720" x2="83555" y2="5720"/>
                        <a14:foregroundMark x1="69435" y1="2761" x2="69435" y2="2761"/>
                        <a14:foregroundMark x1="16611" y1="91321" x2="16611" y2="91321"/>
                        <a14:foregroundMark x1="15947" y1="95464" x2="15947" y2="9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5384609" y="23330550"/>
            <a:ext cx="1028746" cy="86640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EECFFC4B-5DE7-5C15-CFDC-9B02F96A8F8C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367" b="95464" l="9967" r="89701">
                        <a14:foregroundMark x1="83555" y1="5720" x2="83555" y2="5720"/>
                        <a14:foregroundMark x1="69435" y1="2761" x2="69435" y2="2761"/>
                        <a14:foregroundMark x1="16611" y1="91321" x2="16611" y2="91321"/>
                        <a14:foregroundMark x1="15947" y1="95464" x2="15947" y2="9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747528" y="22391081"/>
            <a:ext cx="1028746" cy="86640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541B318-6A53-BB54-620E-AD3D4973ADE5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367" b="95464" l="9967" r="89701">
                        <a14:foregroundMark x1="83555" y1="5720" x2="83555" y2="5720"/>
                        <a14:foregroundMark x1="69435" y1="2761" x2="69435" y2="2761"/>
                        <a14:foregroundMark x1="16611" y1="91321" x2="16611" y2="91321"/>
                        <a14:foregroundMark x1="15947" y1="95464" x2="15947" y2="9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80345">
            <a:off x="12411265" y="26226462"/>
            <a:ext cx="1028746" cy="86640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39331EC-0800-E33D-15CF-19825B810107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367" b="95464" l="9967" r="89701">
                        <a14:foregroundMark x1="83555" y1="5720" x2="83555" y2="5720"/>
                        <a14:foregroundMark x1="69435" y1="2761" x2="69435" y2="2761"/>
                        <a14:foregroundMark x1="16611" y1="91321" x2="16611" y2="91321"/>
                        <a14:foregroundMark x1="15947" y1="95464" x2="15947" y2="9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8712" flipH="1">
            <a:off x="8411503" y="26337230"/>
            <a:ext cx="1028746" cy="86640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A282FF24-3B1F-CADE-33A9-8CA0DEF3DFE7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BEBA8EAE-BF5A-486C-A8C5-ECC9F3942E4B}">
                <a14:imgProps xmlns:a14="http://schemas.microsoft.com/office/drawing/2010/main">
                  <a14:imgLayer r:embed="rId68">
                    <a14:imgEffect>
                      <a14:backgroundRemoval t="2626" b="95152" l="9952" r="89888">
                        <a14:foregroundMark x1="86035" y1="7071" x2="86035" y2="7071"/>
                        <a14:foregroundMark x1="86356" y1="3030" x2="86356" y2="3030"/>
                        <a14:foregroundMark x1="18299" y1="91313" x2="18299" y2="91313"/>
                        <a14:foregroundMark x1="15409" y1="95152" x2="15409" y2="9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89943">
            <a:off x="10139837" y="18022348"/>
            <a:ext cx="886667" cy="704495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C0782606-A863-35E9-393B-70FC0890C761}"/>
              </a:ext>
            </a:extLst>
          </p:cNvPr>
          <p:cNvSpPr txBox="1"/>
          <p:nvPr/>
        </p:nvSpPr>
        <p:spPr>
          <a:xfrm>
            <a:off x="1377824" y="25728340"/>
            <a:ext cx="3276561" cy="1569660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media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Advertising</a:t>
            </a:r>
          </a:p>
          <a:p>
            <a:pPr algn="just"/>
            <a:endPara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5DC17A7-E45A-DA8A-9C91-6C960F5728F1}"/>
              </a:ext>
            </a:extLst>
          </p:cNvPr>
          <p:cNvSpPr txBox="1"/>
          <p:nvPr/>
        </p:nvSpPr>
        <p:spPr>
          <a:xfrm>
            <a:off x="1601722" y="26843263"/>
            <a:ext cx="4662091" cy="1200329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delivery direct to customers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awareness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A3E0F-3722-35DA-EFFB-B7B3EB5D5C3F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rcRect l="74499"/>
          <a:stretch/>
        </p:blipFill>
        <p:spPr>
          <a:xfrm>
            <a:off x="16467815" y="21473577"/>
            <a:ext cx="1233352" cy="78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7F5C81-BBC9-F7B1-8294-5BBDDCB77BD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rcRect l="74499"/>
          <a:stretch/>
        </p:blipFill>
        <p:spPr>
          <a:xfrm>
            <a:off x="17197842" y="21487929"/>
            <a:ext cx="1233352" cy="7829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DCE98-1470-719E-2A41-510F3071042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rcRect l="74499"/>
          <a:stretch/>
        </p:blipFill>
        <p:spPr>
          <a:xfrm>
            <a:off x="17878567" y="21458287"/>
            <a:ext cx="1233352" cy="7829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C544599-2B99-0807-8172-D3912AE3C29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18361" y1="87778" x2="18361" y2="87778"/>
                        <a14:foregroundMark x1="29508" y1="90000" x2="29508" y2="90000"/>
                        <a14:foregroundMark x1="39016" y1="83333" x2="39016" y2="83333"/>
                        <a14:foregroundMark x1="50492" y1="86667" x2="50492" y2="86667"/>
                        <a14:foregroundMark x1="60984" y1="90000" x2="60984" y2="90000"/>
                        <a14:foregroundMark x1="71475" y1="87778" x2="71475" y2="87778"/>
                        <a14:foregroundMark x1="83607" y1="87778" x2="83607" y2="87778"/>
                      </a14:backgroundRemoval>
                    </a14:imgEffect>
                  </a14:imgLayer>
                </a14:imgProps>
              </a:ext>
            </a:extLst>
          </a:blip>
          <a:srcRect l="74499"/>
          <a:stretch/>
        </p:blipFill>
        <p:spPr>
          <a:xfrm>
            <a:off x="18552929" y="21473415"/>
            <a:ext cx="1233352" cy="782916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C5D02E7F-4BD0-4DFC-61E8-89D42364C9F1}"/>
              </a:ext>
            </a:extLst>
          </p:cNvPr>
          <p:cNvSpPr txBox="1"/>
          <p:nvPr/>
        </p:nvSpPr>
        <p:spPr>
          <a:xfrm>
            <a:off x="917458" y="22746644"/>
            <a:ext cx="4220254" cy="954107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 Lovers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05A4380E-64E5-D61D-7EFA-5DC7A52F26CB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9583" b="92500" l="9934" r="89404">
                        <a14:foregroundMark x1="68543" y1="89167" x2="68543" y2="89167"/>
                        <a14:foregroundMark x1="73841" y1="90000" x2="73841" y2="90000"/>
                        <a14:foregroundMark x1="66225" y1="92500" x2="66225" y2="92500"/>
                        <a14:foregroundMark x1="34106" y1="9583" x2="34106" y2="9583"/>
                        <a14:foregroundMark x1="34437" y1="20417" x2="34437" y2="20417"/>
                        <a14:foregroundMark x1="42053" y1="19583" x2="42053" y2="1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406" y="22669194"/>
            <a:ext cx="3593129" cy="3530103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B6DDFA81-ADDE-7E74-3704-82C8DED50217}"/>
              </a:ext>
            </a:extLst>
          </p:cNvPr>
          <p:cNvSpPr txBox="1"/>
          <p:nvPr/>
        </p:nvSpPr>
        <p:spPr>
          <a:xfrm>
            <a:off x="15031259" y="17399162"/>
            <a:ext cx="4143046" cy="3170099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Listing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veterinary services &amp; information</a:t>
            </a: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Support</a:t>
            </a:r>
          </a:p>
          <a:p>
            <a:pPr algn="just"/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38B37FA-24A2-B546-6313-F04B784FCC6E}"/>
              </a:ext>
            </a:extLst>
          </p:cNvPr>
          <p:cNvSpPr txBox="1"/>
          <p:nvPr/>
        </p:nvSpPr>
        <p:spPr>
          <a:xfrm>
            <a:off x="15064677" y="18110359"/>
            <a:ext cx="4121234" cy="1569660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vets in different location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hours vets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House-call service vets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C8C062-6125-E15F-DB15-B16DD730C21C}"/>
              </a:ext>
            </a:extLst>
          </p:cNvPr>
          <p:cNvSpPr txBox="1"/>
          <p:nvPr/>
        </p:nvSpPr>
        <p:spPr>
          <a:xfrm>
            <a:off x="15243040" y="20152570"/>
            <a:ext cx="3876752" cy="830997"/>
          </a:xfrm>
          <a:prstGeom prst="rect">
            <a:avLst/>
          </a:prstGeom>
          <a:solidFill>
            <a:srgbClr val="EBFFDD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24/7 Support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Security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7AB7FCF-25BF-ED55-C074-437F7E6A94A5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BEBA8EAE-BF5A-486C-A8C5-ECC9F3942E4B}">
                <a14:imgProps xmlns:a14="http://schemas.microsoft.com/office/drawing/2010/main">
                  <a14:imgLayer r:embed="rId72">
                    <a14:imgEffect>
                      <a14:backgroundRemoval t="7407" b="89815" l="9779" r="89905">
                        <a14:foregroundMark x1="72555" y1="10648" x2="72555" y2="10648"/>
                        <a14:foregroundMark x1="70032" y1="7407" x2="70032" y2="7407"/>
                        <a14:foregroundMark x1="26498" y1="87500" x2="26498" y2="8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2276" y="18743713"/>
            <a:ext cx="4364651" cy="2974022"/>
          </a:xfrm>
          <a:prstGeom prst="rect">
            <a:avLst/>
          </a:prstGeom>
          <a:effectLst>
            <a:outerShdw blurRad="50800" dist="50800" dir="2700000" sx="104000" sy="104000" algn="tl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4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2378</TotalTime>
  <Words>457</Words>
  <Application>Microsoft Office PowerPoint</Application>
  <PresentationFormat>Custom</PresentationFormat>
  <Paragraphs>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Teh Chun Kit</dc:creator>
  <cp:lastModifiedBy>lee bee yoke</cp:lastModifiedBy>
  <cp:revision>70</cp:revision>
  <dcterms:created xsi:type="dcterms:W3CDTF">2022-11-06T11:49:37Z</dcterms:created>
  <dcterms:modified xsi:type="dcterms:W3CDTF">2024-09-08T07:29:18Z</dcterms:modified>
</cp:coreProperties>
</file>