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49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3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7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27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60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22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6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7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4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2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CD1CE97-80C3-4780-A2FC-D558C3FFE65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21A13481-12BC-4CFB-A85A-5B462A2DB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A168D8-30C7-410B-BB55-163399922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5" t="29347" r="6833" b="29938"/>
          <a:stretch/>
        </p:blipFill>
        <p:spPr>
          <a:xfrm>
            <a:off x="17183100" y="0"/>
            <a:ext cx="4200525" cy="209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91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74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Teh Chun Kit</dc:creator>
  <cp:lastModifiedBy>Chan Bun Seng</cp:lastModifiedBy>
  <cp:revision>3</cp:revision>
  <dcterms:created xsi:type="dcterms:W3CDTF">2022-11-06T11:49:37Z</dcterms:created>
  <dcterms:modified xsi:type="dcterms:W3CDTF">2022-11-06T14:50:47Z</dcterms:modified>
</cp:coreProperties>
</file>