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2" d="100"/>
          <a:sy n="12" d="100"/>
        </p:scale>
        <p:origin x="274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03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186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075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723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>
                    <a:tint val="82000"/>
                  </a:schemeClr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82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82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492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27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245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30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9361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913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009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947626-FDE6-4E22-B6FB-C0BB19076276}" type="datetimeFigureOut">
              <a:rPr lang="en-MY" smtClean="0"/>
              <a:t>16/6/2025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5E1AA0-D08C-4056-986A-A4E7B2A240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9138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ube with letters&#10;&#10;AI-generated content may be incorrect.">
            <a:extLst>
              <a:ext uri="{FF2B5EF4-FFF2-40B4-BE49-F238E27FC236}">
                <a16:creationId xmlns:a16="http://schemas.microsoft.com/office/drawing/2014/main" id="{3104009F-CFD5-6AA8-370B-114A8369E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5" b="15383"/>
          <a:stretch>
            <a:fillRect/>
          </a:stretch>
        </p:blipFill>
        <p:spPr>
          <a:xfrm>
            <a:off x="25276628" y="788548"/>
            <a:ext cx="4354014" cy="432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91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Siew</dc:creator>
  <cp:lastModifiedBy>Danny Siew</cp:lastModifiedBy>
  <cp:revision>1</cp:revision>
  <dcterms:created xsi:type="dcterms:W3CDTF">2025-06-16T15:46:07Z</dcterms:created>
  <dcterms:modified xsi:type="dcterms:W3CDTF">2025-06-16T15:50:23Z</dcterms:modified>
</cp:coreProperties>
</file>